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11430000" cx="20307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7" roundtripDataSignature="AMtx7mjpWEUm42/znIKCm3sWrTKm6qYY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A92962-FECB-433E-83F6-0E34D8319E8F}">
  <a:tblStyle styleId="{91A92962-FECB-433E-83F6-0E34D8319E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p1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54efb39728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184" name="Google Shape;1184;g254efb39728_0_22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54efb39728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8" name="Google Shape;1198;g254efb39728_0_1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54efb39728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SGD는 GD에 비해 계산이 빠르다. 전체에 대한 계산이 아닌 훈련샘플에 대해서 그레디언트를 업데이트하기떄문이다.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그로 인해 비선형 최적화 문제에 빠르게 답에 가까이 갈 수 있지만, 로컬 미니마에 빠질 위험이 있다.</a:t>
            </a:r>
            <a:endParaRPr/>
          </a:p>
        </p:txBody>
      </p:sp>
      <p:sp>
        <p:nvSpPr>
          <p:cNvPr id="1215" name="Google Shape;1215;g254efb39728_0_2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54efb39728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3" name="Google Shape;1223;g254efb39728_0_3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54efb3972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71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P.S) 미니 배치 사이즈를 조절하는 것이 모델에 어떠한 영향을 미치는 지에 대해 여러가지 논문들이 있다.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714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각 모델이나 상황별로 다르겠지만, 일반적으로 미니 배치 사이즈를 크게하면 peak-acc 값을 높일 수 있지만 , 미니배치 사이즈를 작게 가져가는 것이 전반적인 정확도의 안정성을 높일 수 있다.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3" name="Google Shape;1233;g254efb39728_0_4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54efb3972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여기서 퀴즈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3" name="Google Shape;1243;g254efb39728_0_5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494fb4fa4a_0_3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2" name="Google Shape;1252;g1494fb4fa4a_0_39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56605dc1f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퀴</a:t>
            </a:r>
            <a:r>
              <a:rPr lang="ko-KR"/>
              <a:t>즈, </a:t>
            </a:r>
            <a:endParaRPr/>
          </a:p>
        </p:txBody>
      </p:sp>
      <p:sp>
        <p:nvSpPr>
          <p:cNvPr id="1258" name="Google Shape;1258;g156605dc1f1_0_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53c507d6fb_0_27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위에 해당되는 데이터는 무엇? </a:t>
            </a:r>
            <a:endParaRPr/>
          </a:p>
        </p:txBody>
      </p:sp>
      <p:sp>
        <p:nvSpPr>
          <p:cNvPr id="1270" name="Google Shape;1270;g253c507d6fb_0_273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53c507d6fb_0_26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9" name="Google Shape;1279;g253c507d6fb_0_269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494fb4fa4a_0_1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7" name="Google Shape;1107;g1494fb4fa4a_0_133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253c507d6fb_0_27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0" name="Google Shape;1290;g253c507d6fb_0_279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494fb4fa4a_0_39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1" name="Google Shape;1301;g1494fb4fa4a_0_398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54efb39728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None/>
            </a:pPr>
            <a:r>
              <a:rPr lang="ko-KR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rPr>
              <a:t>[갯수, 세로 픽셀, 가로 픽셀,3(RGB)] 로 통상적으로 사용된다.</a:t>
            </a:r>
            <a:endParaRPr>
              <a:solidFill>
                <a:srgbClr val="23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7" name="Google Shape;1307;g254efb39728_0_13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54efb39728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rPr>
              <a:t>[갯수, 세로 픽셀, 가로 픽셀,3(RGB)] 로 통상적으로 사용된다.</a:t>
            </a:r>
            <a:endParaRPr>
              <a:solidFill>
                <a:srgbClr val="23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5" name="Google Shape;1315;g254efb39728_0_25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54efb39728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326" name="Google Shape;1326;g254efb39728_0_14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54efb39728_0_3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335" name="Google Shape;1335;g254efb39728_0_39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254efb39728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345" name="Google Shape;1345;g254efb39728_0_40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54efb39728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356" name="Google Shape;1356;g254efb39728_0_41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54efb39728_0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367" name="Google Shape;1367;g254efb39728_0_42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54efb39728_0_4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378" name="Google Shape;1378;g254efb39728_0_43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494fb4fa4a_0_3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3" name="Google Shape;1113;g1494fb4fa4a_0_330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54efb39728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389" name="Google Shape;1389;g254efb39728_0_44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54efb39728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0" name="Google Shape;1400;g254efb39728_0_26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4efb39728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8" name="Google Shape;1408;g254efb39728_0_27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54efb39728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7" name="Google Shape;1417;g254efb39728_0_15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494fb4fa4a_0_39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5" name="Google Shape;1425;g1494fb4fa4a_0_399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54efb39728_0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필터 등 거리조절하는 인자들 배우기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1" name="Google Shape;1431;g254efb39728_0_30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54efb39728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필</a:t>
            </a:r>
            <a:r>
              <a:rPr lang="ko-KR"/>
              <a:t>터 등 거리조절하는 인자들 배우기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1" name="Google Shape;1441;g254efb39728_0_6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254efb39728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필터 등 거리조절하는 인자들 배우기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3" name="Google Shape;1453;g254efb39728_0_31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54efb39728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필터 등 거리조절하는 인자들 배우기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5" name="Google Shape;1465;g254efb39728_0_32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254efb39728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필터 등 거리조절하는 인자들 배우기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7" name="Google Shape;1477;g254efb39728_0_34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54efb3972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119" name="Google Shape;1119;g254efb39728_0_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54efb39728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퀴즈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0" name="Google Shape;1490;g254efb39728_0_18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4efb39728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퀴즈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2" name="Google Shape;1502;g254efb39728_0_35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54efb39728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퀴즈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4" name="Google Shape;1514;g254efb39728_0_19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54efb39728_0_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퀴즈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8" name="Google Shape;1528;g254efb39728_0_46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53c507d6fb_0_2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3" name="Google Shape;1543;g253c507d6fb_0_282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53c507d6fb_0_30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9" name="Google Shape;1549;g253c507d6fb_0_303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54efb39728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9" name="Google Shape;1559;g254efb39728_0_48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54efb39728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1" name="Google Shape;1571;g254efb39728_0_16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5519b91f7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텐서플로우에서</a:t>
            </a:r>
            <a:r>
              <a:rPr lang="ko-KR"/>
              <a:t>는 3가지 버전, 토치에서는 18과 34버전도 있다.</a:t>
            </a:r>
            <a:endParaRPr/>
          </a:p>
        </p:txBody>
      </p:sp>
      <p:sp>
        <p:nvSpPr>
          <p:cNvPr id="1580" name="Google Shape;1580;g25519b91f74_0_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5519b91f74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1" name="Google Shape;1591;g25519b91f74_0_3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54efb39728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131" name="Google Shape;1131;g254efb39728_0_7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254efb39728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2" name="Google Shape;1602;g254efb39728_0_17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54efb39728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142" name="Google Shape;1142;g254efb39728_0_8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54efb39728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153" name="Google Shape;1153;g254efb39728_0_20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54efb39728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163" name="Google Shape;1163;g254efb39728_0_9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54efb39728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173" name="Google Shape;1173;g254efb39728_0_10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7" cy="11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1"/>
          <p:cNvSpPr txBox="1"/>
          <p:nvPr>
            <p:ph idx="1" type="body"/>
          </p:nvPr>
        </p:nvSpPr>
        <p:spPr>
          <a:xfrm>
            <a:off x="1501894" y="2849564"/>
            <a:ext cx="17303512" cy="30744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" name="Google Shape;14;p31"/>
          <p:cNvGrpSpPr/>
          <p:nvPr/>
        </p:nvGrpSpPr>
        <p:grpSpPr>
          <a:xfrm>
            <a:off x="15304898" y="10578275"/>
            <a:ext cx="4527300" cy="446400"/>
            <a:chOff x="11892139" y="10172835"/>
            <a:chExt cx="4527300" cy="446400"/>
          </a:xfrm>
        </p:grpSpPr>
        <p:sp>
          <p:nvSpPr>
            <p:cNvPr id="15" name="Google Shape;15;p31"/>
            <p:cNvSpPr txBox="1"/>
            <p:nvPr/>
          </p:nvSpPr>
          <p:spPr>
            <a:xfrm>
              <a:off x="11892139" y="10172835"/>
              <a:ext cx="452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 txBox="1"/>
            <p:nvPr/>
          </p:nvSpPr>
          <p:spPr>
            <a:xfrm>
              <a:off x="12621462" y="10234585"/>
              <a:ext cx="244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31"/>
          <p:cNvSpPr/>
          <p:nvPr/>
        </p:nvSpPr>
        <p:spPr>
          <a:xfrm>
            <a:off x="1501893" y="6612000"/>
            <a:ext cx="17303512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1" name="Google Shape;1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9"/>
          <p:cNvSpPr txBox="1"/>
          <p:nvPr>
            <p:ph idx="3" type="body"/>
          </p:nvPr>
        </p:nvSpPr>
        <p:spPr>
          <a:xfrm>
            <a:off x="1376361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39"/>
          <p:cNvSpPr/>
          <p:nvPr>
            <p:ph idx="4" type="pic"/>
          </p:nvPr>
        </p:nvSpPr>
        <p:spPr>
          <a:xfrm>
            <a:off x="1376361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39"/>
          <p:cNvSpPr txBox="1"/>
          <p:nvPr>
            <p:ph idx="5" type="body"/>
          </p:nvPr>
        </p:nvSpPr>
        <p:spPr>
          <a:xfrm>
            <a:off x="6106955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9"/>
          <p:cNvSpPr/>
          <p:nvPr>
            <p:ph idx="6" type="pic"/>
          </p:nvPr>
        </p:nvSpPr>
        <p:spPr>
          <a:xfrm>
            <a:off x="6106955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9"/>
          <p:cNvSpPr txBox="1"/>
          <p:nvPr>
            <p:ph idx="7" type="body"/>
          </p:nvPr>
        </p:nvSpPr>
        <p:spPr>
          <a:xfrm>
            <a:off x="10812512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39"/>
          <p:cNvSpPr/>
          <p:nvPr>
            <p:ph idx="8" type="pic"/>
          </p:nvPr>
        </p:nvSpPr>
        <p:spPr>
          <a:xfrm>
            <a:off x="10812512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" name="Google Shape;139;p39"/>
          <p:cNvSpPr txBox="1"/>
          <p:nvPr>
            <p:ph idx="9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4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4" name="Google Shape;1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0"/>
          <p:cNvSpPr/>
          <p:nvPr/>
        </p:nvSpPr>
        <p:spPr>
          <a:xfrm>
            <a:off x="3737555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0"/>
          <p:cNvSpPr/>
          <p:nvPr/>
        </p:nvSpPr>
        <p:spPr>
          <a:xfrm>
            <a:off x="8658556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0"/>
          <p:cNvSpPr/>
          <p:nvPr/>
        </p:nvSpPr>
        <p:spPr>
          <a:xfrm>
            <a:off x="3737555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0"/>
          <p:cNvSpPr/>
          <p:nvPr/>
        </p:nvSpPr>
        <p:spPr>
          <a:xfrm>
            <a:off x="8658556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0"/>
          <p:cNvSpPr txBox="1"/>
          <p:nvPr>
            <p:ph idx="3" type="body"/>
          </p:nvPr>
        </p:nvSpPr>
        <p:spPr>
          <a:xfrm>
            <a:off x="3737555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4" type="body"/>
          </p:nvPr>
        </p:nvSpPr>
        <p:spPr>
          <a:xfrm>
            <a:off x="8658561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5" type="body"/>
          </p:nvPr>
        </p:nvSpPr>
        <p:spPr>
          <a:xfrm>
            <a:off x="3737555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6" type="body"/>
          </p:nvPr>
        </p:nvSpPr>
        <p:spPr>
          <a:xfrm>
            <a:off x="8658561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2" name="Google Shape;1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1"/>
          <p:cNvSpPr/>
          <p:nvPr/>
        </p:nvSpPr>
        <p:spPr>
          <a:xfrm>
            <a:off x="2793176" y="3359426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1"/>
          <p:cNvSpPr/>
          <p:nvPr/>
        </p:nvSpPr>
        <p:spPr>
          <a:xfrm>
            <a:off x="4214752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1"/>
          <p:cNvSpPr/>
          <p:nvPr/>
        </p:nvSpPr>
        <p:spPr>
          <a:xfrm>
            <a:off x="1371599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1"/>
          <p:cNvSpPr txBox="1"/>
          <p:nvPr>
            <p:ph idx="3" type="body"/>
          </p:nvPr>
        </p:nvSpPr>
        <p:spPr>
          <a:xfrm>
            <a:off x="2793175" y="3379304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4" type="body"/>
          </p:nvPr>
        </p:nvSpPr>
        <p:spPr>
          <a:xfrm>
            <a:off x="1371598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5" type="body"/>
          </p:nvPr>
        </p:nvSpPr>
        <p:spPr>
          <a:xfrm>
            <a:off x="4214752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6" type="body"/>
          </p:nvPr>
        </p:nvSpPr>
        <p:spPr>
          <a:xfrm>
            <a:off x="8607283" y="3667238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7" type="body"/>
          </p:nvPr>
        </p:nvSpPr>
        <p:spPr>
          <a:xfrm>
            <a:off x="8607283" y="6040820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41"/>
          <p:cNvSpPr txBox="1"/>
          <p:nvPr>
            <p:ph idx="8" type="body"/>
          </p:nvPr>
        </p:nvSpPr>
        <p:spPr>
          <a:xfrm>
            <a:off x="8607283" y="8387359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4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" name="Google Shape;1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42"/>
          <p:cNvCxnSpPr>
            <a:stCxn id="179" idx="6"/>
            <a:endCxn id="180" idx="2"/>
          </p:cNvCxnSpPr>
          <p:nvPr/>
        </p:nvCxnSpPr>
        <p:spPr>
          <a:xfrm>
            <a:off x="2636874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42"/>
          <p:cNvSpPr/>
          <p:nvPr/>
        </p:nvSpPr>
        <p:spPr>
          <a:xfrm>
            <a:off x="2406775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2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2"/>
          <p:cNvSpPr/>
          <p:nvPr/>
        </p:nvSpPr>
        <p:spPr>
          <a:xfrm>
            <a:off x="5128527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2"/>
          <p:cNvSpPr/>
          <p:nvPr/>
        </p:nvSpPr>
        <p:spPr>
          <a:xfrm>
            <a:off x="7850279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2"/>
          <p:cNvSpPr/>
          <p:nvPr/>
        </p:nvSpPr>
        <p:spPr>
          <a:xfrm>
            <a:off x="10572031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2"/>
          <p:cNvSpPr txBox="1"/>
          <p:nvPr>
            <p:ph idx="3" type="body"/>
          </p:nvPr>
        </p:nvSpPr>
        <p:spPr>
          <a:xfrm>
            <a:off x="1220303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2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2"/>
          <p:cNvSpPr txBox="1"/>
          <p:nvPr>
            <p:ph idx="4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2"/>
          <p:cNvSpPr txBox="1"/>
          <p:nvPr>
            <p:ph idx="5" type="body"/>
          </p:nvPr>
        </p:nvSpPr>
        <p:spPr>
          <a:xfrm>
            <a:off x="12110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2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 txBox="1"/>
          <p:nvPr>
            <p:ph idx="6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42"/>
          <p:cNvSpPr txBox="1"/>
          <p:nvPr>
            <p:ph idx="7" type="body"/>
          </p:nvPr>
        </p:nvSpPr>
        <p:spPr>
          <a:xfrm>
            <a:off x="9392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42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2"/>
          <p:cNvSpPr txBox="1"/>
          <p:nvPr>
            <p:ph idx="8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2"/>
          <p:cNvSpPr txBox="1"/>
          <p:nvPr>
            <p:ph idx="9" type="body"/>
          </p:nvPr>
        </p:nvSpPr>
        <p:spPr>
          <a:xfrm>
            <a:off x="66672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42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13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14" type="body"/>
          </p:nvPr>
        </p:nvSpPr>
        <p:spPr>
          <a:xfrm>
            <a:off x="39456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2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2"/>
          <p:cNvSpPr txBox="1"/>
          <p:nvPr>
            <p:ph idx="15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" name="Google Shape;199;p42"/>
          <p:cNvCxnSpPr>
            <a:stCxn id="185" idx="0"/>
            <a:endCxn id="179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42"/>
          <p:cNvCxnSpPr>
            <a:stCxn id="197" idx="0"/>
            <a:endCxn id="181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42"/>
          <p:cNvCxnSpPr>
            <a:stCxn id="194" idx="0"/>
            <a:endCxn id="182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2" name="Google Shape;202;p42"/>
          <p:cNvCxnSpPr>
            <a:stCxn id="191" idx="0"/>
            <a:endCxn id="183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42"/>
          <p:cNvCxnSpPr>
            <a:stCxn id="188" idx="0"/>
            <a:endCxn id="180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4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9" name="Google Shape;20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3"/>
          <p:cNvSpPr txBox="1"/>
          <p:nvPr>
            <p:ph idx="3" type="body"/>
          </p:nvPr>
        </p:nvSpPr>
        <p:spPr>
          <a:xfrm>
            <a:off x="1376445" y="5017928"/>
            <a:ext cx="13764440" cy="296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6" name="Google Shape;2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4"/>
          <p:cNvSpPr/>
          <p:nvPr/>
        </p:nvSpPr>
        <p:spPr>
          <a:xfrm>
            <a:off x="943756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4"/>
          <p:cNvSpPr txBox="1"/>
          <p:nvPr>
            <p:ph idx="3" type="body"/>
          </p:nvPr>
        </p:nvSpPr>
        <p:spPr>
          <a:xfrm>
            <a:off x="943389" y="78241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44"/>
          <p:cNvSpPr/>
          <p:nvPr/>
        </p:nvSpPr>
        <p:spPr>
          <a:xfrm rot="5400000">
            <a:off x="5177269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6260763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4"/>
          <p:cNvSpPr/>
          <p:nvPr/>
        </p:nvSpPr>
        <p:spPr>
          <a:xfrm rot="5400000">
            <a:off x="10475366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4"/>
          <p:cNvSpPr/>
          <p:nvPr/>
        </p:nvSpPr>
        <p:spPr>
          <a:xfrm>
            <a:off x="11577771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4"/>
          <p:cNvSpPr txBox="1"/>
          <p:nvPr>
            <p:ph idx="4" type="body"/>
          </p:nvPr>
        </p:nvSpPr>
        <p:spPr>
          <a:xfrm>
            <a:off x="1065368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5" type="body"/>
          </p:nvPr>
        </p:nvSpPr>
        <p:spPr>
          <a:xfrm>
            <a:off x="11697022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6" type="body"/>
          </p:nvPr>
        </p:nvSpPr>
        <p:spPr>
          <a:xfrm>
            <a:off x="6432874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/>
          <p:nvPr/>
        </p:nvSpPr>
        <p:spPr>
          <a:xfrm>
            <a:off x="8797768" y="464473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 txBox="1"/>
          <p:nvPr>
            <p:ph idx="1" type="body"/>
          </p:nvPr>
        </p:nvSpPr>
        <p:spPr>
          <a:xfrm>
            <a:off x="8939845" y="4764860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 txBox="1"/>
          <p:nvPr>
            <p:ph idx="2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3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5"/>
          <p:cNvSpPr/>
          <p:nvPr/>
        </p:nvSpPr>
        <p:spPr>
          <a:xfrm>
            <a:off x="943756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5"/>
          <p:cNvSpPr txBox="1"/>
          <p:nvPr>
            <p:ph idx="4" type="body"/>
          </p:nvPr>
        </p:nvSpPr>
        <p:spPr>
          <a:xfrm>
            <a:off x="943389" y="76877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45"/>
          <p:cNvSpPr/>
          <p:nvPr/>
        </p:nvSpPr>
        <p:spPr>
          <a:xfrm rot="5400000">
            <a:off x="3899311" y="572236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4870762" y="4663676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5"/>
          <p:cNvSpPr/>
          <p:nvPr/>
        </p:nvSpPr>
        <p:spPr>
          <a:xfrm rot="5400000">
            <a:off x="11806304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12724775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5"/>
          <p:cNvSpPr txBox="1"/>
          <p:nvPr>
            <p:ph idx="5" type="body"/>
          </p:nvPr>
        </p:nvSpPr>
        <p:spPr>
          <a:xfrm>
            <a:off x="1065368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5"/>
          <p:cNvSpPr txBox="1"/>
          <p:nvPr>
            <p:ph idx="6" type="body"/>
          </p:nvPr>
        </p:nvSpPr>
        <p:spPr>
          <a:xfrm>
            <a:off x="1284402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7" type="body"/>
          </p:nvPr>
        </p:nvSpPr>
        <p:spPr>
          <a:xfrm>
            <a:off x="499689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5"/>
          <p:cNvSpPr/>
          <p:nvPr/>
        </p:nvSpPr>
        <p:spPr>
          <a:xfrm rot="5400000">
            <a:off x="7875405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6"/>
          <p:cNvSpPr/>
          <p:nvPr/>
        </p:nvSpPr>
        <p:spPr>
          <a:xfrm>
            <a:off x="1274618" y="3629891"/>
            <a:ext cx="384740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6"/>
          <p:cNvSpPr txBox="1"/>
          <p:nvPr>
            <p:ph idx="3" type="body"/>
          </p:nvPr>
        </p:nvSpPr>
        <p:spPr>
          <a:xfrm>
            <a:off x="1274619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46"/>
          <p:cNvSpPr/>
          <p:nvPr/>
        </p:nvSpPr>
        <p:spPr>
          <a:xfrm>
            <a:off x="6283409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6"/>
          <p:cNvSpPr txBox="1"/>
          <p:nvPr>
            <p:ph idx="4" type="body"/>
          </p:nvPr>
        </p:nvSpPr>
        <p:spPr>
          <a:xfrm>
            <a:off x="6282951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46"/>
          <p:cNvSpPr/>
          <p:nvPr/>
        </p:nvSpPr>
        <p:spPr>
          <a:xfrm>
            <a:off x="11292841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/>
          <p:nvPr>
            <p:ph idx="5" type="body"/>
          </p:nvPr>
        </p:nvSpPr>
        <p:spPr>
          <a:xfrm>
            <a:off x="11292752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46"/>
          <p:cNvSpPr txBox="1"/>
          <p:nvPr>
            <p:ph idx="6" type="body"/>
          </p:nvPr>
        </p:nvSpPr>
        <p:spPr>
          <a:xfrm>
            <a:off x="1274618" y="3629891"/>
            <a:ext cx="3847472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46"/>
          <p:cNvSpPr txBox="1"/>
          <p:nvPr>
            <p:ph idx="7" type="body"/>
          </p:nvPr>
        </p:nvSpPr>
        <p:spPr>
          <a:xfrm>
            <a:off x="11292751" y="3629891"/>
            <a:ext cx="3847676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8" type="body"/>
          </p:nvPr>
        </p:nvSpPr>
        <p:spPr>
          <a:xfrm>
            <a:off x="6282951" y="3629891"/>
            <a:ext cx="3847677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46"/>
          <p:cNvSpPr/>
          <p:nvPr/>
        </p:nvSpPr>
        <p:spPr>
          <a:xfrm rot="5400000">
            <a:off x="5485889" y="729425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6"/>
          <p:cNvSpPr/>
          <p:nvPr/>
        </p:nvSpPr>
        <p:spPr>
          <a:xfrm rot="5400000">
            <a:off x="10496300" y="731882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6" name="Google Shape;2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8"/>
          <p:cNvSpPr/>
          <p:nvPr/>
        </p:nvSpPr>
        <p:spPr>
          <a:xfrm>
            <a:off x="1763136" y="8441908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8"/>
          <p:cNvSpPr txBox="1"/>
          <p:nvPr>
            <p:ph idx="3" type="body"/>
          </p:nvPr>
        </p:nvSpPr>
        <p:spPr>
          <a:xfrm>
            <a:off x="1763136" y="8613619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8"/>
          <p:cNvSpPr txBox="1"/>
          <p:nvPr>
            <p:ph idx="4" type="body"/>
          </p:nvPr>
        </p:nvSpPr>
        <p:spPr>
          <a:xfrm>
            <a:off x="6559112" y="8998060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8"/>
          <p:cNvSpPr txBox="1"/>
          <p:nvPr>
            <p:ph idx="5" type="body"/>
          </p:nvPr>
        </p:nvSpPr>
        <p:spPr>
          <a:xfrm>
            <a:off x="6559112" y="8394989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8"/>
          <p:cNvSpPr/>
          <p:nvPr/>
        </p:nvSpPr>
        <p:spPr>
          <a:xfrm>
            <a:off x="4579930" y="6739821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8"/>
          <p:cNvSpPr txBox="1"/>
          <p:nvPr>
            <p:ph idx="6" type="body"/>
          </p:nvPr>
        </p:nvSpPr>
        <p:spPr>
          <a:xfrm>
            <a:off x="4579930" y="6911532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8"/>
          <p:cNvSpPr txBox="1"/>
          <p:nvPr>
            <p:ph idx="7" type="body"/>
          </p:nvPr>
        </p:nvSpPr>
        <p:spPr>
          <a:xfrm>
            <a:off x="9375906" y="7295973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8"/>
          <p:cNvSpPr txBox="1"/>
          <p:nvPr>
            <p:ph idx="8" type="body"/>
          </p:nvPr>
        </p:nvSpPr>
        <p:spPr>
          <a:xfrm>
            <a:off x="9375906" y="6692902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8"/>
          <p:cNvSpPr/>
          <p:nvPr/>
        </p:nvSpPr>
        <p:spPr>
          <a:xfrm>
            <a:off x="7375029" y="4980834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 txBox="1"/>
          <p:nvPr>
            <p:ph idx="9" type="body"/>
          </p:nvPr>
        </p:nvSpPr>
        <p:spPr>
          <a:xfrm>
            <a:off x="7375029" y="5152545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13" type="body"/>
          </p:nvPr>
        </p:nvSpPr>
        <p:spPr>
          <a:xfrm>
            <a:off x="12171005" y="5536986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4" type="body"/>
          </p:nvPr>
        </p:nvSpPr>
        <p:spPr>
          <a:xfrm>
            <a:off x="12171005" y="4933915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48"/>
          <p:cNvSpPr/>
          <p:nvPr/>
        </p:nvSpPr>
        <p:spPr>
          <a:xfrm>
            <a:off x="10170128" y="3345426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8"/>
          <p:cNvSpPr txBox="1"/>
          <p:nvPr>
            <p:ph idx="15" type="body"/>
          </p:nvPr>
        </p:nvSpPr>
        <p:spPr>
          <a:xfrm>
            <a:off x="10170128" y="3517137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10365769" y="449065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8"/>
          <p:cNvSpPr/>
          <p:nvPr/>
        </p:nvSpPr>
        <p:spPr>
          <a:xfrm>
            <a:off x="7549997" y="614528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4734225" y="7901510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4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9" name="Google Shape;2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>
            <p:ph idx="3" type="body"/>
          </p:nvPr>
        </p:nvSpPr>
        <p:spPr>
          <a:xfrm>
            <a:off x="1376363" y="8042290"/>
            <a:ext cx="13764438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49"/>
          <p:cNvSpPr/>
          <p:nvPr>
            <p:ph idx="4" type="pic"/>
          </p:nvPr>
        </p:nvSpPr>
        <p:spPr>
          <a:xfrm>
            <a:off x="1376361" y="3987126"/>
            <a:ext cx="1376444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3" name="Google Shape;293;p49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2"/>
          <p:cNvSpPr txBox="1"/>
          <p:nvPr>
            <p:ph idx="12" type="sldNum"/>
          </p:nvPr>
        </p:nvSpPr>
        <p:spPr>
          <a:xfrm>
            <a:off x="1516035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" name="Google Shape;24;p32"/>
          <p:cNvSpPr txBox="1"/>
          <p:nvPr>
            <p:ph idx="3" type="body"/>
          </p:nvPr>
        </p:nvSpPr>
        <p:spPr>
          <a:xfrm>
            <a:off x="1274618" y="3149601"/>
            <a:ext cx="13866267" cy="6908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5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/>
          <p:nvPr/>
        </p:nvSpPr>
        <p:spPr>
          <a:xfrm>
            <a:off x="4202009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0"/>
          <p:cNvSpPr txBox="1"/>
          <p:nvPr>
            <p:ph idx="3" type="body"/>
          </p:nvPr>
        </p:nvSpPr>
        <p:spPr>
          <a:xfrm>
            <a:off x="943389" y="8349526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50"/>
          <p:cNvSpPr/>
          <p:nvPr/>
        </p:nvSpPr>
        <p:spPr>
          <a:xfrm>
            <a:off x="8659328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0"/>
          <p:cNvSpPr txBox="1"/>
          <p:nvPr>
            <p:ph idx="4" type="body"/>
          </p:nvPr>
        </p:nvSpPr>
        <p:spPr>
          <a:xfrm>
            <a:off x="4202008" y="3573615"/>
            <a:ext cx="3563109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50"/>
          <p:cNvSpPr txBox="1"/>
          <p:nvPr>
            <p:ph idx="5" type="body"/>
          </p:nvPr>
        </p:nvSpPr>
        <p:spPr>
          <a:xfrm>
            <a:off x="8659327" y="3573614"/>
            <a:ext cx="3563109" cy="666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50"/>
          <p:cNvSpPr/>
          <p:nvPr>
            <p:ph idx="6" type="pic"/>
          </p:nvPr>
        </p:nvSpPr>
        <p:spPr>
          <a:xfrm>
            <a:off x="4904632" y="4940590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50"/>
          <p:cNvSpPr/>
          <p:nvPr>
            <p:ph idx="7" type="pic"/>
          </p:nvPr>
        </p:nvSpPr>
        <p:spPr>
          <a:xfrm>
            <a:off x="9361951" y="4952185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/>
          <p:nvPr/>
        </p:nvSpPr>
        <p:spPr>
          <a:xfrm>
            <a:off x="1975370" y="6691603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/>
          <p:nvPr/>
        </p:nvSpPr>
        <p:spPr>
          <a:xfrm>
            <a:off x="8305290" y="6684691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1"/>
          <p:cNvSpPr/>
          <p:nvPr/>
        </p:nvSpPr>
        <p:spPr>
          <a:xfrm>
            <a:off x="8305290" y="3824814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1"/>
          <p:cNvSpPr/>
          <p:nvPr/>
        </p:nvSpPr>
        <p:spPr>
          <a:xfrm>
            <a:off x="1975370" y="3824814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1"/>
          <p:cNvSpPr/>
          <p:nvPr/>
        </p:nvSpPr>
        <p:spPr>
          <a:xfrm>
            <a:off x="6427703" y="4706609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1"/>
          <p:cNvSpPr txBox="1"/>
          <p:nvPr>
            <p:ph idx="3" type="body"/>
          </p:nvPr>
        </p:nvSpPr>
        <p:spPr>
          <a:xfrm>
            <a:off x="7130325" y="7167766"/>
            <a:ext cx="2157861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51"/>
          <p:cNvSpPr/>
          <p:nvPr>
            <p:ph idx="4" type="pic"/>
          </p:nvPr>
        </p:nvSpPr>
        <p:spPr>
          <a:xfrm>
            <a:off x="7130326" y="5218102"/>
            <a:ext cx="2157860" cy="1923313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51"/>
          <p:cNvSpPr txBox="1"/>
          <p:nvPr>
            <p:ph idx="5" type="body"/>
          </p:nvPr>
        </p:nvSpPr>
        <p:spPr>
          <a:xfrm>
            <a:off x="1988535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51"/>
          <p:cNvSpPr txBox="1"/>
          <p:nvPr>
            <p:ph idx="6" type="body"/>
          </p:nvPr>
        </p:nvSpPr>
        <p:spPr>
          <a:xfrm>
            <a:off x="8314179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51"/>
          <p:cNvSpPr txBox="1"/>
          <p:nvPr>
            <p:ph idx="7" type="body"/>
          </p:nvPr>
        </p:nvSpPr>
        <p:spPr>
          <a:xfrm>
            <a:off x="8314179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51"/>
          <p:cNvSpPr txBox="1"/>
          <p:nvPr>
            <p:ph idx="8" type="body"/>
          </p:nvPr>
        </p:nvSpPr>
        <p:spPr>
          <a:xfrm>
            <a:off x="1988535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idx="9" type="body"/>
          </p:nvPr>
        </p:nvSpPr>
        <p:spPr>
          <a:xfrm>
            <a:off x="2668423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idx="13" type="body"/>
          </p:nvPr>
        </p:nvSpPr>
        <p:spPr>
          <a:xfrm>
            <a:off x="8998344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4" type="body"/>
          </p:nvPr>
        </p:nvSpPr>
        <p:spPr>
          <a:xfrm>
            <a:off x="9192502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51"/>
          <p:cNvSpPr txBox="1"/>
          <p:nvPr>
            <p:ph idx="15" type="body"/>
          </p:nvPr>
        </p:nvSpPr>
        <p:spPr>
          <a:xfrm>
            <a:off x="2674887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5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52"/>
          <p:cNvCxnSpPr/>
          <p:nvPr/>
        </p:nvCxnSpPr>
        <p:spPr>
          <a:xfrm>
            <a:off x="7095559" y="9048832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0" name="Google Shape;330;p52"/>
          <p:cNvCxnSpPr/>
          <p:nvPr/>
        </p:nvCxnSpPr>
        <p:spPr>
          <a:xfrm>
            <a:off x="6515383" y="75060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1" name="Google Shape;331;p52"/>
          <p:cNvCxnSpPr/>
          <p:nvPr/>
        </p:nvCxnSpPr>
        <p:spPr>
          <a:xfrm>
            <a:off x="5935208" y="596333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2" name="Google Shape;332;p52"/>
          <p:cNvCxnSpPr/>
          <p:nvPr/>
        </p:nvCxnSpPr>
        <p:spPr>
          <a:xfrm>
            <a:off x="5355033" y="44205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33" name="Google Shape;333;p52"/>
          <p:cNvGrpSpPr/>
          <p:nvPr/>
        </p:nvGrpSpPr>
        <p:grpSpPr>
          <a:xfrm>
            <a:off x="1367444" y="3559356"/>
            <a:ext cx="7263934" cy="6483800"/>
            <a:chOff x="1926703" y="4375015"/>
            <a:chExt cx="6693311" cy="5974461"/>
          </a:xfrm>
        </p:grpSpPr>
        <p:sp>
          <p:nvSpPr>
            <p:cNvPr id="334" name="Google Shape;334;p52"/>
            <p:cNvSpPr/>
            <p:nvPr/>
          </p:nvSpPr>
          <p:spPr>
            <a:xfrm>
              <a:off x="4621700" y="4375015"/>
              <a:ext cx="1303317" cy="1185691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1926703" y="8787896"/>
              <a:ext cx="6693311" cy="156158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2826191" y="7185873"/>
              <a:ext cx="4894335" cy="156158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3726892" y="5583850"/>
              <a:ext cx="3092933" cy="156158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8" name="Google Shape;3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5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1" name="Google Shape;34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3" name="Google Shape;343;p52"/>
          <p:cNvSpPr txBox="1"/>
          <p:nvPr>
            <p:ph idx="3" type="body"/>
          </p:nvPr>
        </p:nvSpPr>
        <p:spPr>
          <a:xfrm>
            <a:off x="4083485" y="5432250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" name="Google Shape;344;p52"/>
          <p:cNvSpPr txBox="1"/>
          <p:nvPr>
            <p:ph idx="4" type="body"/>
          </p:nvPr>
        </p:nvSpPr>
        <p:spPr>
          <a:xfrm>
            <a:off x="4083485" y="408715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2"/>
          <p:cNvSpPr txBox="1"/>
          <p:nvPr>
            <p:ph idx="5" type="body"/>
          </p:nvPr>
        </p:nvSpPr>
        <p:spPr>
          <a:xfrm>
            <a:off x="4083485" y="707430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52"/>
          <p:cNvSpPr txBox="1"/>
          <p:nvPr>
            <p:ph idx="6" type="body"/>
          </p:nvPr>
        </p:nvSpPr>
        <p:spPr>
          <a:xfrm>
            <a:off x="4083485" y="8769015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52"/>
          <p:cNvSpPr txBox="1"/>
          <p:nvPr>
            <p:ph idx="7" type="body"/>
          </p:nvPr>
        </p:nvSpPr>
        <p:spPr>
          <a:xfrm>
            <a:off x="7507374" y="4062432"/>
            <a:ext cx="7467233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52"/>
          <p:cNvSpPr txBox="1"/>
          <p:nvPr>
            <p:ph idx="8" type="body"/>
          </p:nvPr>
        </p:nvSpPr>
        <p:spPr>
          <a:xfrm>
            <a:off x="8101533" y="5588530"/>
            <a:ext cx="6911595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52"/>
          <p:cNvSpPr txBox="1"/>
          <p:nvPr>
            <p:ph idx="9" type="body"/>
          </p:nvPr>
        </p:nvSpPr>
        <p:spPr>
          <a:xfrm>
            <a:off x="8631378" y="7114628"/>
            <a:ext cx="629316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52"/>
          <p:cNvSpPr txBox="1"/>
          <p:nvPr>
            <p:ph idx="13" type="body"/>
          </p:nvPr>
        </p:nvSpPr>
        <p:spPr>
          <a:xfrm>
            <a:off x="9294756" y="8640726"/>
            <a:ext cx="5769891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5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5" name="Google Shape;3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57" name="Google Shape;357;p53"/>
          <p:cNvSpPr/>
          <p:nvPr/>
        </p:nvSpPr>
        <p:spPr>
          <a:xfrm>
            <a:off x="1359820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3"/>
          <p:cNvSpPr txBox="1"/>
          <p:nvPr>
            <p:ph idx="3" type="body"/>
          </p:nvPr>
        </p:nvSpPr>
        <p:spPr>
          <a:xfrm>
            <a:off x="1348642" y="3163164"/>
            <a:ext cx="310647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53"/>
          <p:cNvSpPr/>
          <p:nvPr/>
        </p:nvSpPr>
        <p:spPr>
          <a:xfrm>
            <a:off x="12034412" y="3170819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3"/>
          <p:cNvSpPr txBox="1"/>
          <p:nvPr>
            <p:ph idx="4" type="body"/>
          </p:nvPr>
        </p:nvSpPr>
        <p:spPr>
          <a:xfrm>
            <a:off x="12055760" y="3163164"/>
            <a:ext cx="308510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53"/>
          <p:cNvSpPr/>
          <p:nvPr/>
        </p:nvSpPr>
        <p:spPr>
          <a:xfrm>
            <a:off x="8476214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3"/>
          <p:cNvSpPr txBox="1"/>
          <p:nvPr>
            <p:ph idx="5" type="body"/>
          </p:nvPr>
        </p:nvSpPr>
        <p:spPr>
          <a:xfrm>
            <a:off x="8497569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Google Shape;363;p53"/>
          <p:cNvSpPr/>
          <p:nvPr/>
        </p:nvSpPr>
        <p:spPr>
          <a:xfrm>
            <a:off x="4918017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3"/>
          <p:cNvSpPr txBox="1"/>
          <p:nvPr>
            <p:ph idx="6" type="body"/>
          </p:nvPr>
        </p:nvSpPr>
        <p:spPr>
          <a:xfrm>
            <a:off x="4939375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53"/>
          <p:cNvSpPr txBox="1"/>
          <p:nvPr>
            <p:ph idx="7" type="body"/>
          </p:nvPr>
        </p:nvSpPr>
        <p:spPr>
          <a:xfrm>
            <a:off x="1348654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53"/>
          <p:cNvSpPr txBox="1"/>
          <p:nvPr>
            <p:ph idx="8" type="body"/>
          </p:nvPr>
        </p:nvSpPr>
        <p:spPr>
          <a:xfrm>
            <a:off x="4910001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idx="9" type="body"/>
          </p:nvPr>
        </p:nvSpPr>
        <p:spPr>
          <a:xfrm>
            <a:off x="8471348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idx="13" type="body"/>
          </p:nvPr>
        </p:nvSpPr>
        <p:spPr>
          <a:xfrm>
            <a:off x="12032696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idx="14" type="body"/>
          </p:nvPr>
        </p:nvSpPr>
        <p:spPr>
          <a:xfrm>
            <a:off x="1376445" y="7878565"/>
            <a:ext cx="13764440" cy="2260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3"/>
          <p:cNvSpPr/>
          <p:nvPr/>
        </p:nvSpPr>
        <p:spPr>
          <a:xfrm rot="5400000">
            <a:off x="7722238" y="6281114"/>
            <a:ext cx="1072852" cy="127330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5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7" name="Google Shape;377;p54"/>
          <p:cNvSpPr txBox="1"/>
          <p:nvPr>
            <p:ph idx="3" type="body"/>
          </p:nvPr>
        </p:nvSpPr>
        <p:spPr>
          <a:xfrm>
            <a:off x="1376363" y="3107311"/>
            <a:ext cx="13765212" cy="899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54"/>
          <p:cNvSpPr/>
          <p:nvPr/>
        </p:nvSpPr>
        <p:spPr>
          <a:xfrm>
            <a:off x="8078398" y="9270993"/>
            <a:ext cx="180473" cy="180473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8078398" y="9618521"/>
            <a:ext cx="180473" cy="180473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4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4"/>
          <p:cNvSpPr txBox="1"/>
          <p:nvPr>
            <p:ph idx="4" type="body"/>
          </p:nvPr>
        </p:nvSpPr>
        <p:spPr>
          <a:xfrm>
            <a:off x="1376363" y="4318979"/>
            <a:ext cx="13764522" cy="463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p5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88" name="Google Shape;388;p55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{91A92962-FECB-433E-83F6-0E34D8319E8F}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5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95" name="Google Shape;395;p5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{91A92962-FECB-433E-83F6-0E34D8319E8F}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5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402" name="Google Shape;402;p57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{91A92962-FECB-433E-83F6-0E34D8319E8F}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5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7" name="Google Shape;4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09" name="Google Shape;409;p58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0" name="Google Shape;410;p58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{91A92962-FECB-433E-83F6-0E34D8319E8F}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5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7" name="Google Shape;417;p59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8" name="Google Shape;418;p5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{91A92962-FECB-433E-83F6-0E34D8319E8F}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9" name="Google Shape;419;p59"/>
          <p:cNvSpPr/>
          <p:nvPr/>
        </p:nvSpPr>
        <p:spPr>
          <a:xfrm>
            <a:off x="1376445" y="3418994"/>
            <a:ext cx="5398428" cy="7138172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7"/>
          <p:cNvSpPr/>
          <p:nvPr/>
        </p:nvSpPr>
        <p:spPr>
          <a:xfrm>
            <a:off x="11045964" y="4270186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7"/>
          <p:cNvSpPr/>
          <p:nvPr/>
        </p:nvSpPr>
        <p:spPr>
          <a:xfrm>
            <a:off x="6208780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7"/>
          <p:cNvSpPr/>
          <p:nvPr/>
        </p:nvSpPr>
        <p:spPr>
          <a:xfrm>
            <a:off x="1371599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/>
          <p:nvPr>
            <p:ph idx="3" type="body"/>
          </p:nvPr>
        </p:nvSpPr>
        <p:spPr>
          <a:xfrm>
            <a:off x="1371598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7"/>
          <p:cNvSpPr txBox="1"/>
          <p:nvPr>
            <p:ph idx="4" type="body"/>
          </p:nvPr>
        </p:nvSpPr>
        <p:spPr>
          <a:xfrm>
            <a:off x="1371596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7"/>
          <p:cNvSpPr txBox="1"/>
          <p:nvPr>
            <p:ph idx="5" type="body"/>
          </p:nvPr>
        </p:nvSpPr>
        <p:spPr>
          <a:xfrm>
            <a:off x="6208777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7"/>
          <p:cNvSpPr txBox="1"/>
          <p:nvPr>
            <p:ph idx="6" type="body"/>
          </p:nvPr>
        </p:nvSpPr>
        <p:spPr>
          <a:xfrm>
            <a:off x="6208775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7"/>
          <p:cNvSpPr txBox="1"/>
          <p:nvPr>
            <p:ph idx="7" type="body"/>
          </p:nvPr>
        </p:nvSpPr>
        <p:spPr>
          <a:xfrm>
            <a:off x="11045963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7"/>
          <p:cNvSpPr txBox="1"/>
          <p:nvPr>
            <p:ph idx="8" type="body"/>
          </p:nvPr>
        </p:nvSpPr>
        <p:spPr>
          <a:xfrm>
            <a:off x="11045961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6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4" name="Google Shape;4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6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61"/>
          <p:cNvSpPr txBox="1"/>
          <p:nvPr>
            <p:ph idx="3" type="body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1" name="Google Shape;43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6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61"/>
          <p:cNvSpPr txBox="1"/>
          <p:nvPr>
            <p:ph idx="4" type="body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61"/>
          <p:cNvSpPr txBox="1"/>
          <p:nvPr>
            <p:ph idx="5" type="body"/>
          </p:nvPr>
        </p:nvSpPr>
        <p:spPr>
          <a:xfrm>
            <a:off x="1376362" y="5791198"/>
            <a:ext cx="13764440" cy="7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61"/>
          <p:cNvSpPr txBox="1"/>
          <p:nvPr>
            <p:ph idx="6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61"/>
          <p:cNvSpPr txBox="1"/>
          <p:nvPr>
            <p:ph idx="7" type="body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61"/>
          <p:cNvSpPr txBox="1"/>
          <p:nvPr>
            <p:ph idx="8" type="body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6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목차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1494fb4fa4a_0_1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86"/>
            <a:ext cx="20307299" cy="1142602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494fb4fa4a_0_1354"/>
          <p:cNvSpPr txBox="1"/>
          <p:nvPr>
            <p:ph idx="1" type="body"/>
          </p:nvPr>
        </p:nvSpPr>
        <p:spPr>
          <a:xfrm>
            <a:off x="635649" y="3089791"/>
            <a:ext cx="43164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g1494fb4fa4a_0_1354"/>
          <p:cNvSpPr txBox="1"/>
          <p:nvPr>
            <p:ph idx="2" type="body"/>
          </p:nvPr>
        </p:nvSpPr>
        <p:spPr>
          <a:xfrm>
            <a:off x="6849643" y="2380488"/>
            <a:ext cx="1270500" cy="7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g1494fb4fa4a_0_1354"/>
          <p:cNvSpPr txBox="1"/>
          <p:nvPr>
            <p:ph idx="3" type="body"/>
          </p:nvPr>
        </p:nvSpPr>
        <p:spPr>
          <a:xfrm>
            <a:off x="7983099" y="2380486"/>
            <a:ext cx="10936800" cy="7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g1494fb4fa4a_0_1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170" y="1179591"/>
            <a:ext cx="652585" cy="48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494fb4fa4a_0_1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g1494fb4fa4a_0_1354"/>
          <p:cNvGrpSpPr/>
          <p:nvPr/>
        </p:nvGrpSpPr>
        <p:grpSpPr>
          <a:xfrm>
            <a:off x="702884" y="10591725"/>
            <a:ext cx="4846462" cy="446400"/>
            <a:chOff x="12621458" y="10172839"/>
            <a:chExt cx="4846462" cy="446400"/>
          </a:xfrm>
        </p:grpSpPr>
        <p:sp>
          <p:nvSpPr>
            <p:cNvPr id="450" name="Google Shape;450;g1494fb4fa4a_0_1354"/>
            <p:cNvSpPr txBox="1"/>
            <p:nvPr/>
          </p:nvSpPr>
          <p:spPr>
            <a:xfrm>
              <a:off x="12942720" y="10172839"/>
              <a:ext cx="452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494fb4fa4a_0_1354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2" name="Google Shape;452;g1494fb4fa4a_0_1354"/>
          <p:cNvCxnSpPr/>
          <p:nvPr/>
        </p:nvCxnSpPr>
        <p:spPr>
          <a:xfrm>
            <a:off x="797170" y="2841352"/>
            <a:ext cx="414300" cy="0"/>
          </a:xfrm>
          <a:prstGeom prst="straightConnector1">
            <a:avLst/>
          </a:prstGeom>
          <a:noFill/>
          <a:ln cap="flat" cmpd="sng" w="15875">
            <a:solidFill>
              <a:srgbClr val="2300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g1494fb4fa4a_0_1354"/>
          <p:cNvSpPr txBox="1"/>
          <p:nvPr/>
        </p:nvSpPr>
        <p:spPr>
          <a:xfrm>
            <a:off x="1548932" y="1014477"/>
            <a:ext cx="15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챕터">
  <p:cSld name="챕터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494fb4fa4a_0_1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494fb4fa4a_0_1366"/>
          <p:cNvSpPr txBox="1"/>
          <p:nvPr>
            <p:ph idx="1" type="body"/>
          </p:nvPr>
        </p:nvSpPr>
        <p:spPr>
          <a:xfrm>
            <a:off x="1605002" y="3707664"/>
            <a:ext cx="1139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96"/>
              <a:buFont typeface="Arial"/>
              <a:buNone/>
              <a:defRPr b="0" i="0" sz="5996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g1494fb4fa4a_0_1366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Font typeface="Arial"/>
              <a:buNone/>
              <a:defRPr b="1" i="0" sz="68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58" name="Google Shape;458;g1494fb4fa4a_0_1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1494fb4fa4a_0_1366"/>
          <p:cNvGrpSpPr/>
          <p:nvPr/>
        </p:nvGrpSpPr>
        <p:grpSpPr>
          <a:xfrm>
            <a:off x="15285426" y="10578275"/>
            <a:ext cx="4546800" cy="446400"/>
            <a:chOff x="11872667" y="10172835"/>
            <a:chExt cx="4546800" cy="446400"/>
          </a:xfrm>
        </p:grpSpPr>
        <p:sp>
          <p:nvSpPr>
            <p:cNvPr id="460" name="Google Shape;460;g1494fb4fa4a_0_1366"/>
            <p:cNvSpPr txBox="1"/>
            <p:nvPr/>
          </p:nvSpPr>
          <p:spPr>
            <a:xfrm>
              <a:off x="11872667" y="10172835"/>
              <a:ext cx="4546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1494fb4fa4a_0_1366"/>
            <p:cNvSpPr txBox="1"/>
            <p:nvPr/>
          </p:nvSpPr>
          <p:spPr>
            <a:xfrm>
              <a:off x="12621461" y="10217584"/>
              <a:ext cx="18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2" name="Google Shape;462;g1494fb4fa4a_0_1366"/>
          <p:cNvCxnSpPr/>
          <p:nvPr/>
        </p:nvCxnSpPr>
        <p:spPr>
          <a:xfrm>
            <a:off x="1806867" y="4674841"/>
            <a:ext cx="792000" cy="0"/>
          </a:xfrm>
          <a:prstGeom prst="straightConnector1">
            <a:avLst/>
          </a:prstGeom>
          <a:noFill/>
          <a:ln cap="flat" cmpd="sng" w="15875">
            <a:solidFill>
              <a:srgbClr val="4700A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1494fb4fa4a_0_13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494fb4fa4a_0_1346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66" name="Google Shape;466;g1494fb4fa4a_0_1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g1494fb4fa4a_0_1346"/>
          <p:cNvGrpSpPr/>
          <p:nvPr/>
        </p:nvGrpSpPr>
        <p:grpSpPr>
          <a:xfrm>
            <a:off x="16034217" y="10578284"/>
            <a:ext cx="3798031" cy="800400"/>
            <a:chOff x="12621458" y="10172844"/>
            <a:chExt cx="3798031" cy="800400"/>
          </a:xfrm>
        </p:grpSpPr>
        <p:sp>
          <p:nvSpPr>
            <p:cNvPr id="468" name="Google Shape;468;g1494fb4fa4a_0_1346"/>
            <p:cNvSpPr txBox="1"/>
            <p:nvPr/>
          </p:nvSpPr>
          <p:spPr>
            <a:xfrm>
              <a:off x="12929289" y="10172844"/>
              <a:ext cx="3490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1494fb4fa4a_0_1346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g1494fb4fa4a_0_1346"/>
          <p:cNvSpPr/>
          <p:nvPr/>
        </p:nvSpPr>
        <p:spPr>
          <a:xfrm>
            <a:off x="1501893" y="6612000"/>
            <a:ext cx="17303400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1494fb4fa4a_0_13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494fb4fa4a_0_137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g1494fb4fa4a_0_137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5" name="Google Shape;475;g1494fb4fa4a_0_1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494fb4fa4a_0_13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494fb4fa4a_0_137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8" name="Google Shape;478;g1494fb4fa4a_0_1375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494fb4fa4a_0_13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494fb4fa4a_0_13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g1494fb4fa4a_0_13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g1494fb4fa4a_0_13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4" name="Google Shape;484;g1494fb4fa4a_0_1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494fb4fa4a_0_1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494fb4fa4a_0_13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g1494fb4fa4a_0_13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8" name="Google Shape;488;g1494fb4fa4a_0_13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494fb4fa4a_0_13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0" name="Google Shape;490;g1494fb4fa4a_0_1383"/>
          <p:cNvSpPr txBox="1"/>
          <p:nvPr>
            <p:ph idx="5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g1494fb4fa4a_0_13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494fb4fa4a_0_13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494fb4fa4a_0_139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g1494fb4fa4a_0_139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g1494fb4fa4a_0_139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97" name="Google Shape;497;g1494fb4fa4a_0_1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494fb4fa4a_0_1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g1494fb4fa4a_0_139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g1494fb4fa4a_0_139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01" name="Google Shape;501;g1494fb4fa4a_0_13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494fb4fa4a_0_139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03" name="Google Shape;503;g1494fb4fa4a_0_1396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494fb4fa4a_0_1396"/>
          <p:cNvSpPr/>
          <p:nvPr/>
        </p:nvSpPr>
        <p:spPr>
          <a:xfrm rot="5400000">
            <a:off x="3377581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494fb4fa4a_0_1396"/>
          <p:cNvSpPr txBox="1"/>
          <p:nvPr>
            <p:ph idx="5" type="body"/>
          </p:nvPr>
        </p:nvSpPr>
        <p:spPr>
          <a:xfrm>
            <a:off x="943389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g1494fb4fa4a_0_1396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494fb4fa4a_0_1396"/>
          <p:cNvSpPr/>
          <p:nvPr/>
        </p:nvSpPr>
        <p:spPr>
          <a:xfrm rot="5400000">
            <a:off x="6379198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494fb4fa4a_0_1396"/>
          <p:cNvSpPr txBox="1"/>
          <p:nvPr>
            <p:ph idx="6" type="body"/>
          </p:nvPr>
        </p:nvSpPr>
        <p:spPr>
          <a:xfrm>
            <a:off x="3945006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g1494fb4fa4a_0_1396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494fb4fa4a_0_1396"/>
          <p:cNvSpPr/>
          <p:nvPr/>
        </p:nvSpPr>
        <p:spPr>
          <a:xfrm rot="5400000">
            <a:off x="9380815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1494fb4fa4a_0_1396"/>
          <p:cNvSpPr txBox="1"/>
          <p:nvPr>
            <p:ph idx="7" type="body"/>
          </p:nvPr>
        </p:nvSpPr>
        <p:spPr>
          <a:xfrm>
            <a:off x="6946623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g1494fb4fa4a_0_1396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494fb4fa4a_0_1396"/>
          <p:cNvSpPr/>
          <p:nvPr/>
        </p:nvSpPr>
        <p:spPr>
          <a:xfrm rot="5400000">
            <a:off x="12382432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1494fb4fa4a_0_1396"/>
          <p:cNvSpPr txBox="1"/>
          <p:nvPr>
            <p:ph idx="8" type="body"/>
          </p:nvPr>
        </p:nvSpPr>
        <p:spPr>
          <a:xfrm>
            <a:off x="9948240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g1494fb4fa4a_0_1396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1494fb4fa4a_0_1396"/>
          <p:cNvSpPr txBox="1"/>
          <p:nvPr>
            <p:ph idx="9" type="body"/>
          </p:nvPr>
        </p:nvSpPr>
        <p:spPr>
          <a:xfrm>
            <a:off x="12949857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g1494fb4fa4a_0_1396"/>
          <p:cNvSpPr txBox="1"/>
          <p:nvPr>
            <p:ph idx="13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" name="Google Shape;518;g1494fb4fa4a_0_1396"/>
          <p:cNvSpPr txBox="1"/>
          <p:nvPr>
            <p:ph idx="14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g1494fb4fa4a_0_1396"/>
          <p:cNvSpPr txBox="1"/>
          <p:nvPr>
            <p:ph idx="15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g1494fb4fa4a_0_1396"/>
          <p:cNvSpPr txBox="1"/>
          <p:nvPr>
            <p:ph idx="16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g1494fb4fa4a_0_1396"/>
          <p:cNvSpPr txBox="1"/>
          <p:nvPr>
            <p:ph idx="17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g1494fb4fa4a_0_1396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g1494fb4fa4a_0_1396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1494fb4fa4a_0_14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494fb4fa4a_0_142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g1494fb4fa4a_0_142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g1494fb4fa4a_0_1428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29" name="Google Shape;529;g1494fb4fa4a_0_1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494fb4fa4a_0_1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g1494fb4fa4a_0_1428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g1494fb4fa4a_0_1428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33" name="Google Shape;533;g1494fb4fa4a_0_14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g1494fb4fa4a_0_1428"/>
          <p:cNvGrpSpPr/>
          <p:nvPr/>
        </p:nvGrpSpPr>
        <p:grpSpPr>
          <a:xfrm>
            <a:off x="1274618" y="3629891"/>
            <a:ext cx="3211740" cy="1565700"/>
            <a:chOff x="1274618" y="3629891"/>
            <a:chExt cx="3211740" cy="1565700"/>
          </a:xfrm>
        </p:grpSpPr>
        <p:sp>
          <p:nvSpPr>
            <p:cNvPr id="535" name="Google Shape;535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g1494fb4fa4a_0_1428"/>
          <p:cNvSpPr txBox="1"/>
          <p:nvPr>
            <p:ph idx="5" type="body"/>
          </p:nvPr>
        </p:nvSpPr>
        <p:spPr>
          <a:xfrm>
            <a:off x="1274618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38" name="Google Shape;538;g1494fb4fa4a_0_1428"/>
          <p:cNvGrpSpPr/>
          <p:nvPr/>
        </p:nvGrpSpPr>
        <p:grpSpPr>
          <a:xfrm>
            <a:off x="4936461" y="3629891"/>
            <a:ext cx="3211740" cy="1565700"/>
            <a:chOff x="1274618" y="3629891"/>
            <a:chExt cx="3211740" cy="1565700"/>
          </a:xfrm>
        </p:grpSpPr>
        <p:sp>
          <p:nvSpPr>
            <p:cNvPr id="539" name="Google Shape;539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g1494fb4fa4a_0_1428"/>
          <p:cNvSpPr txBox="1"/>
          <p:nvPr>
            <p:ph idx="6" type="body"/>
          </p:nvPr>
        </p:nvSpPr>
        <p:spPr>
          <a:xfrm>
            <a:off x="4936416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2" name="Google Shape;542;g1494fb4fa4a_0_1428"/>
          <p:cNvGrpSpPr/>
          <p:nvPr/>
        </p:nvGrpSpPr>
        <p:grpSpPr>
          <a:xfrm>
            <a:off x="8598304" y="3629891"/>
            <a:ext cx="3211740" cy="1565700"/>
            <a:chOff x="1274618" y="3629891"/>
            <a:chExt cx="3211740" cy="1565700"/>
          </a:xfrm>
        </p:grpSpPr>
        <p:sp>
          <p:nvSpPr>
            <p:cNvPr id="543" name="Google Shape;543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g1494fb4fa4a_0_1428"/>
          <p:cNvSpPr txBox="1"/>
          <p:nvPr>
            <p:ph idx="7" type="body"/>
          </p:nvPr>
        </p:nvSpPr>
        <p:spPr>
          <a:xfrm>
            <a:off x="8598214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g1494fb4fa4a_0_1428"/>
          <p:cNvSpPr/>
          <p:nvPr/>
        </p:nvSpPr>
        <p:spPr>
          <a:xfrm>
            <a:off x="12260011" y="3629891"/>
            <a:ext cx="28800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494fb4fa4a_0_1428"/>
          <p:cNvSpPr txBox="1"/>
          <p:nvPr>
            <p:ph idx="8" type="body"/>
          </p:nvPr>
        </p:nvSpPr>
        <p:spPr>
          <a:xfrm>
            <a:off x="12260011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g1494fb4fa4a_0_1428"/>
          <p:cNvSpPr txBox="1"/>
          <p:nvPr>
            <p:ph idx="9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g1494fb4fa4a_0_1428"/>
          <p:cNvSpPr txBox="1"/>
          <p:nvPr>
            <p:ph idx="13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g1494fb4fa4a_0_1428"/>
          <p:cNvSpPr txBox="1"/>
          <p:nvPr>
            <p:ph idx="14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g1494fb4fa4a_0_1428"/>
          <p:cNvSpPr txBox="1"/>
          <p:nvPr>
            <p:ph idx="15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g1494fb4fa4a_0_1428"/>
          <p:cNvSpPr txBox="1"/>
          <p:nvPr>
            <p:ph idx="1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g1494fb4fa4a_0_1428"/>
          <p:cNvSpPr txBox="1"/>
          <p:nvPr>
            <p:ph idx="1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g1494fb4fa4a_0_1428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494fb4fa4a_0_14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494fb4fa4a_0_145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g1494fb4fa4a_0_145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g1494fb4fa4a_0_145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0" name="Google Shape;560;g1494fb4fa4a_0_1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494fb4fa4a_0_1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g1494fb4fa4a_0_145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3" name="Google Shape;563;g1494fb4fa4a_0_145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4" name="Google Shape;564;g1494fb4fa4a_0_14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494fb4fa4a_0_1459"/>
          <p:cNvSpPr/>
          <p:nvPr>
            <p:ph idx="5" type="pic"/>
          </p:nvPr>
        </p:nvSpPr>
        <p:spPr>
          <a:xfrm>
            <a:off x="1376444" y="3845389"/>
            <a:ext cx="4137600" cy="64494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g1494fb4fa4a_0_1459"/>
          <p:cNvSpPr txBox="1"/>
          <p:nvPr>
            <p:ph idx="6" type="body"/>
          </p:nvPr>
        </p:nvSpPr>
        <p:spPr>
          <a:xfrm>
            <a:off x="6220025" y="3844925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g1494fb4fa4a_0_1459"/>
          <p:cNvSpPr txBox="1"/>
          <p:nvPr>
            <p:ph idx="7" type="body"/>
          </p:nvPr>
        </p:nvSpPr>
        <p:spPr>
          <a:xfrm>
            <a:off x="6220025" y="6200198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g1494fb4fa4a_0_1459"/>
          <p:cNvSpPr txBox="1"/>
          <p:nvPr>
            <p:ph idx="8" type="body"/>
          </p:nvPr>
        </p:nvSpPr>
        <p:spPr>
          <a:xfrm>
            <a:off x="6220025" y="8555934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g1494fb4fa4a_0_1459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g1494fb4fa4a_0_1459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g1494fb4fa4a_0_145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" name="Google Shape;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6" name="Google Shape;46;p33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3"/>
          <p:cNvSpPr/>
          <p:nvPr/>
        </p:nvSpPr>
        <p:spPr>
          <a:xfrm rot="5400000">
            <a:off x="3377649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3"/>
          <p:cNvSpPr txBox="1"/>
          <p:nvPr>
            <p:ph idx="3" type="body"/>
          </p:nvPr>
        </p:nvSpPr>
        <p:spPr>
          <a:xfrm>
            <a:off x="943389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33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3"/>
          <p:cNvSpPr/>
          <p:nvPr/>
        </p:nvSpPr>
        <p:spPr>
          <a:xfrm rot="5400000">
            <a:off x="6379266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3"/>
          <p:cNvSpPr txBox="1"/>
          <p:nvPr>
            <p:ph idx="4" type="body"/>
          </p:nvPr>
        </p:nvSpPr>
        <p:spPr>
          <a:xfrm>
            <a:off x="3945006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33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3"/>
          <p:cNvSpPr/>
          <p:nvPr/>
        </p:nvSpPr>
        <p:spPr>
          <a:xfrm rot="5400000">
            <a:off x="9380883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3"/>
          <p:cNvSpPr txBox="1"/>
          <p:nvPr>
            <p:ph idx="5" type="body"/>
          </p:nvPr>
        </p:nvSpPr>
        <p:spPr>
          <a:xfrm>
            <a:off x="6946623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33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3"/>
          <p:cNvSpPr/>
          <p:nvPr/>
        </p:nvSpPr>
        <p:spPr>
          <a:xfrm rot="5400000">
            <a:off x="12382500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3"/>
          <p:cNvSpPr txBox="1"/>
          <p:nvPr>
            <p:ph idx="6" type="body"/>
          </p:nvPr>
        </p:nvSpPr>
        <p:spPr>
          <a:xfrm>
            <a:off x="9948240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33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3"/>
          <p:cNvSpPr txBox="1"/>
          <p:nvPr>
            <p:ph idx="7" type="body"/>
          </p:nvPr>
        </p:nvSpPr>
        <p:spPr>
          <a:xfrm>
            <a:off x="12949857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8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33"/>
          <p:cNvSpPr txBox="1"/>
          <p:nvPr>
            <p:ph idx="9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33"/>
          <p:cNvSpPr txBox="1"/>
          <p:nvPr>
            <p:ph idx="13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33"/>
          <p:cNvSpPr txBox="1"/>
          <p:nvPr>
            <p:ph idx="14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3"/>
          <p:cNvSpPr txBox="1"/>
          <p:nvPr>
            <p:ph idx="15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1494fb4fa4a_0_14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494fb4fa4a_0_14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g1494fb4fa4a_0_14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g1494fb4fa4a_0_147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7" name="Google Shape;577;g1494fb4fa4a_0_1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1494fb4fa4a_0_1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g1494fb4fa4a_0_147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0" name="Google Shape;580;g1494fb4fa4a_0_147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1" name="Google Shape;581;g1494fb4fa4a_0_1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494fb4fa4a_0_1476"/>
          <p:cNvSpPr txBox="1"/>
          <p:nvPr>
            <p:ph idx="5" type="body"/>
          </p:nvPr>
        </p:nvSpPr>
        <p:spPr>
          <a:xfrm>
            <a:off x="1376363" y="5791198"/>
            <a:ext cx="13765200" cy="4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g1494fb4fa4a_0_1476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g1494fb4fa4a_0_147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5" name="Google Shape;585;g1494fb4fa4a_0_147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6" name="Google Shape;586;g1494fb4fa4a_0_147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1494fb4fa4a_0_14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494fb4fa4a_0_149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g1494fb4fa4a_0_149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g1494fb4fa4a_0_149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2" name="Google Shape;592;g1494fb4fa4a_0_1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1494fb4fa4a_0_14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g1494fb4fa4a_0_149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" name="Google Shape;595;g1494fb4fa4a_0_149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6" name="Google Shape;596;g1494fb4fa4a_0_1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494fb4fa4a_0_1491"/>
          <p:cNvSpPr txBox="1"/>
          <p:nvPr>
            <p:ph idx="5" type="body"/>
          </p:nvPr>
        </p:nvSpPr>
        <p:spPr>
          <a:xfrm>
            <a:off x="1376362" y="5791198"/>
            <a:ext cx="137643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g1494fb4fa4a_0_1491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g1494fb4fa4a_0_1491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g1494fb4fa4a_0_1491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1" name="Google Shape;601;g1494fb4fa4a_0_149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1494fb4fa4a_0_15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494fb4fa4a_0_15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g1494fb4fa4a_0_150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6" name="Google Shape;606;g1494fb4fa4a_0_150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07" name="Google Shape;607;g1494fb4fa4a_0_1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494fb4fa4a_0_15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g1494fb4fa4a_0_150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0" name="Google Shape;610;g1494fb4fa4a_0_150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11" name="Google Shape;611;g1494fb4fa4a_0_15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494fb4fa4a_0_1506"/>
          <p:cNvSpPr/>
          <p:nvPr>
            <p:ph idx="5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g1494fb4fa4a_0_1506"/>
          <p:cNvSpPr txBox="1"/>
          <p:nvPr>
            <p:ph idx="6" type="body"/>
          </p:nvPr>
        </p:nvSpPr>
        <p:spPr>
          <a:xfrm>
            <a:off x="8134348" y="3863975"/>
            <a:ext cx="7005900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g1494fb4fa4a_0_150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5" name="Google Shape;615;g1494fb4fa4a_0_150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6" name="Google Shape;616;g1494fb4fa4a_0_1506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g1494fb4fa4a_0_150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1494fb4fa4a_0_15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494fb4fa4a_0_15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1" name="Google Shape;621;g1494fb4fa4a_0_15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g1494fb4fa4a_0_15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3" name="Google Shape;623;g1494fb4fa4a_0_1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494fb4fa4a_0_1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g1494fb4fa4a_0_15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g1494fb4fa4a_0_15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7" name="Google Shape;627;g1494fb4fa4a_0_15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494fb4fa4a_0_1522"/>
          <p:cNvSpPr txBox="1"/>
          <p:nvPr>
            <p:ph idx="5" type="body"/>
          </p:nvPr>
        </p:nvSpPr>
        <p:spPr>
          <a:xfrm>
            <a:off x="1376363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g1494fb4fa4a_0_1522"/>
          <p:cNvSpPr/>
          <p:nvPr>
            <p:ph idx="6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Google Shape;630;g1494fb4fa4a_0_1522"/>
          <p:cNvSpPr txBox="1"/>
          <p:nvPr>
            <p:ph idx="7" type="body"/>
          </p:nvPr>
        </p:nvSpPr>
        <p:spPr>
          <a:xfrm>
            <a:off x="8480885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g1494fb4fa4a_0_1522"/>
          <p:cNvSpPr/>
          <p:nvPr>
            <p:ph idx="8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g1494fb4fa4a_0_1522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3" name="Google Shape;633;g1494fb4fa4a_0_1522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g1494fb4fa4a_0_15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35" name="Google Shape;635;g1494fb4fa4a_0_1522"/>
          <p:cNvSpPr txBox="1"/>
          <p:nvPr>
            <p:ph idx="14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1494fb4fa4a_0_15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1494fb4fa4a_0_154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9" name="Google Shape;639;g1494fb4fa4a_0_154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g1494fb4fa4a_0_154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1" name="Google Shape;641;g1494fb4fa4a_0_1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1494fb4fa4a_0_1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g1494fb4fa4a_0_154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4" name="Google Shape;644;g1494fb4fa4a_0_154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5" name="Google Shape;645;g1494fb4fa4a_0_1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494fb4fa4a_0_1540"/>
          <p:cNvSpPr txBox="1"/>
          <p:nvPr>
            <p:ph idx="5" type="body"/>
          </p:nvPr>
        </p:nvSpPr>
        <p:spPr>
          <a:xfrm>
            <a:off x="1376361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g1494fb4fa4a_0_1540"/>
          <p:cNvSpPr/>
          <p:nvPr>
            <p:ph idx="6" type="pic"/>
          </p:nvPr>
        </p:nvSpPr>
        <p:spPr>
          <a:xfrm>
            <a:off x="1376361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g1494fb4fa4a_0_1540"/>
          <p:cNvSpPr txBox="1"/>
          <p:nvPr>
            <p:ph idx="7" type="body"/>
          </p:nvPr>
        </p:nvSpPr>
        <p:spPr>
          <a:xfrm>
            <a:off x="6106955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9" name="Google Shape;649;g1494fb4fa4a_0_1540"/>
          <p:cNvSpPr/>
          <p:nvPr>
            <p:ph idx="8" type="pic"/>
          </p:nvPr>
        </p:nvSpPr>
        <p:spPr>
          <a:xfrm>
            <a:off x="6106955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g1494fb4fa4a_0_1540"/>
          <p:cNvSpPr txBox="1"/>
          <p:nvPr>
            <p:ph idx="9" type="body"/>
          </p:nvPr>
        </p:nvSpPr>
        <p:spPr>
          <a:xfrm>
            <a:off x="10812512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1" name="Google Shape;651;g1494fb4fa4a_0_1540"/>
          <p:cNvSpPr/>
          <p:nvPr>
            <p:ph idx="13" type="pic"/>
          </p:nvPr>
        </p:nvSpPr>
        <p:spPr>
          <a:xfrm>
            <a:off x="10812512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g1494fb4fa4a_0_1540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g1494fb4fa4a_0_1540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g1494fb4fa4a_0_154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55" name="Google Shape;655;g1494fb4fa4a_0_1540"/>
          <p:cNvSpPr txBox="1"/>
          <p:nvPr>
            <p:ph idx="16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1494fb4fa4a_0_15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494fb4fa4a_0_15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g1494fb4fa4a_0_15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g1494fb4fa4a_0_15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1" name="Google Shape;661;g1494fb4fa4a_0_1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494fb4fa4a_0_15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1494fb4fa4a_0_15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4" name="Google Shape;664;g1494fb4fa4a_0_15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5" name="Google Shape;665;g1494fb4fa4a_0_15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494fb4fa4a_0_1560"/>
          <p:cNvSpPr/>
          <p:nvPr/>
        </p:nvSpPr>
        <p:spPr>
          <a:xfrm>
            <a:off x="3737555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494fb4fa4a_0_1560"/>
          <p:cNvSpPr/>
          <p:nvPr/>
        </p:nvSpPr>
        <p:spPr>
          <a:xfrm>
            <a:off x="8658556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494fb4fa4a_0_1560"/>
          <p:cNvSpPr/>
          <p:nvPr/>
        </p:nvSpPr>
        <p:spPr>
          <a:xfrm>
            <a:off x="3737555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494fb4fa4a_0_1560"/>
          <p:cNvSpPr/>
          <p:nvPr/>
        </p:nvSpPr>
        <p:spPr>
          <a:xfrm>
            <a:off x="8658556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494fb4fa4a_0_156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g1494fb4fa4a_0_156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1494fb4fa4a_0_156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g1494fb4fa4a_0_156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1494fb4fa4a_0_1560"/>
          <p:cNvSpPr txBox="1"/>
          <p:nvPr>
            <p:ph idx="5" type="body"/>
          </p:nvPr>
        </p:nvSpPr>
        <p:spPr>
          <a:xfrm>
            <a:off x="3737555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g1494fb4fa4a_0_1560"/>
          <p:cNvSpPr txBox="1"/>
          <p:nvPr>
            <p:ph idx="6" type="body"/>
          </p:nvPr>
        </p:nvSpPr>
        <p:spPr>
          <a:xfrm>
            <a:off x="8658561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6" name="Google Shape;676;g1494fb4fa4a_0_1560"/>
          <p:cNvSpPr txBox="1"/>
          <p:nvPr>
            <p:ph idx="7" type="body"/>
          </p:nvPr>
        </p:nvSpPr>
        <p:spPr>
          <a:xfrm>
            <a:off x="3737555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7" name="Google Shape;677;g1494fb4fa4a_0_1560"/>
          <p:cNvSpPr txBox="1"/>
          <p:nvPr>
            <p:ph idx="8" type="body"/>
          </p:nvPr>
        </p:nvSpPr>
        <p:spPr>
          <a:xfrm>
            <a:off x="8658561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g1494fb4fa4a_0_15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g1494fb4fa4a_0_15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g1494fb4fa4a_0_15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g1494fb4fa4a_0_15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1494fb4fa4a_0_158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4" name="Google Shape;684;g1494fb4fa4a_0_158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g1494fb4fa4a_0_1585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86" name="Google Shape;686;g1494fb4fa4a_0_1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494fb4fa4a_0_15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g1494fb4fa4a_0_1585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9" name="Google Shape;689;g1494fb4fa4a_0_1585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0" name="Google Shape;690;g1494fb4fa4a_0_15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1494fb4fa4a_0_1585"/>
          <p:cNvSpPr/>
          <p:nvPr/>
        </p:nvSpPr>
        <p:spPr>
          <a:xfrm>
            <a:off x="2793176" y="3359426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1494fb4fa4a_0_1585"/>
          <p:cNvSpPr/>
          <p:nvPr/>
        </p:nvSpPr>
        <p:spPr>
          <a:xfrm>
            <a:off x="4214752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494fb4fa4a_0_1585"/>
          <p:cNvSpPr/>
          <p:nvPr/>
        </p:nvSpPr>
        <p:spPr>
          <a:xfrm>
            <a:off x="1371599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1494fb4fa4a_0_1585"/>
          <p:cNvSpPr txBox="1"/>
          <p:nvPr>
            <p:ph idx="5" type="body"/>
          </p:nvPr>
        </p:nvSpPr>
        <p:spPr>
          <a:xfrm>
            <a:off x="2793175" y="3379304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g1494fb4fa4a_0_1585"/>
          <p:cNvSpPr txBox="1"/>
          <p:nvPr>
            <p:ph idx="6" type="body"/>
          </p:nvPr>
        </p:nvSpPr>
        <p:spPr>
          <a:xfrm>
            <a:off x="1371598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g1494fb4fa4a_0_1585"/>
          <p:cNvSpPr txBox="1"/>
          <p:nvPr>
            <p:ph idx="7" type="body"/>
          </p:nvPr>
        </p:nvSpPr>
        <p:spPr>
          <a:xfrm>
            <a:off x="4214752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g1494fb4fa4a_0_1585"/>
          <p:cNvSpPr txBox="1"/>
          <p:nvPr>
            <p:ph idx="8" type="body"/>
          </p:nvPr>
        </p:nvSpPr>
        <p:spPr>
          <a:xfrm>
            <a:off x="8607283" y="3667238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g1494fb4fa4a_0_1585"/>
          <p:cNvSpPr txBox="1"/>
          <p:nvPr>
            <p:ph idx="9" type="body"/>
          </p:nvPr>
        </p:nvSpPr>
        <p:spPr>
          <a:xfrm>
            <a:off x="8607283" y="6040820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9" name="Google Shape;699;g1494fb4fa4a_0_1585"/>
          <p:cNvSpPr txBox="1"/>
          <p:nvPr>
            <p:ph idx="13" type="body"/>
          </p:nvPr>
        </p:nvSpPr>
        <p:spPr>
          <a:xfrm>
            <a:off x="8607283" y="8387359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0" name="Google Shape;700;g1494fb4fa4a_0_1585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1" name="Google Shape;701;g1494fb4fa4a_0_1585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g1494fb4fa4a_0_1585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1494fb4fa4a_0_16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494fb4fa4a_0_16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g1494fb4fa4a_0_16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7" name="Google Shape;707;g1494fb4fa4a_0_16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08" name="Google Shape;708;g1494fb4fa4a_0_1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494fb4fa4a_0_1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g1494fb4fa4a_0_16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g1494fb4fa4a_0_16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12" name="Google Shape;712;g1494fb4fa4a_0_16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g1494fb4fa4a_0_1607"/>
          <p:cNvCxnSpPr>
            <a:stCxn id="714" idx="6"/>
            <a:endCxn id="715" idx="2"/>
          </p:cNvCxnSpPr>
          <p:nvPr/>
        </p:nvCxnSpPr>
        <p:spPr>
          <a:xfrm>
            <a:off x="2636875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1494fb4fa4a_0_1607"/>
          <p:cNvSpPr/>
          <p:nvPr/>
        </p:nvSpPr>
        <p:spPr>
          <a:xfrm>
            <a:off x="2406775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1494fb4fa4a_0_1607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g1494fb4fa4a_0_1607"/>
          <p:cNvSpPr/>
          <p:nvPr/>
        </p:nvSpPr>
        <p:spPr>
          <a:xfrm>
            <a:off x="5128527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g1494fb4fa4a_0_1607"/>
          <p:cNvSpPr/>
          <p:nvPr/>
        </p:nvSpPr>
        <p:spPr>
          <a:xfrm>
            <a:off x="7850279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g1494fb4fa4a_0_1607"/>
          <p:cNvSpPr/>
          <p:nvPr/>
        </p:nvSpPr>
        <p:spPr>
          <a:xfrm>
            <a:off x="10572031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494fb4fa4a_0_1607"/>
          <p:cNvSpPr txBox="1"/>
          <p:nvPr>
            <p:ph idx="5" type="body"/>
          </p:nvPr>
        </p:nvSpPr>
        <p:spPr>
          <a:xfrm>
            <a:off x="1220303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g1494fb4fa4a_0_1607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1494fb4fa4a_0_1607"/>
          <p:cNvSpPr txBox="1"/>
          <p:nvPr>
            <p:ph idx="6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g1494fb4fa4a_0_1607"/>
          <p:cNvSpPr txBox="1"/>
          <p:nvPr>
            <p:ph idx="7" type="body"/>
          </p:nvPr>
        </p:nvSpPr>
        <p:spPr>
          <a:xfrm>
            <a:off x="12110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g1494fb4fa4a_0_1607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494fb4fa4a_0_1607"/>
          <p:cNvSpPr txBox="1"/>
          <p:nvPr>
            <p:ph idx="8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5" name="Google Shape;725;g1494fb4fa4a_0_1607"/>
          <p:cNvSpPr txBox="1"/>
          <p:nvPr>
            <p:ph idx="9" type="body"/>
          </p:nvPr>
        </p:nvSpPr>
        <p:spPr>
          <a:xfrm>
            <a:off x="9392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6" name="Google Shape;726;g1494fb4fa4a_0_1607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1494fb4fa4a_0_1607"/>
          <p:cNvSpPr txBox="1"/>
          <p:nvPr>
            <p:ph idx="13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g1494fb4fa4a_0_1607"/>
          <p:cNvSpPr txBox="1"/>
          <p:nvPr>
            <p:ph idx="14" type="body"/>
          </p:nvPr>
        </p:nvSpPr>
        <p:spPr>
          <a:xfrm>
            <a:off x="66672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g1494fb4fa4a_0_1607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1494fb4fa4a_0_1607"/>
          <p:cNvSpPr txBox="1"/>
          <p:nvPr>
            <p:ph idx="15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g1494fb4fa4a_0_1607"/>
          <p:cNvSpPr txBox="1"/>
          <p:nvPr>
            <p:ph idx="16" type="body"/>
          </p:nvPr>
        </p:nvSpPr>
        <p:spPr>
          <a:xfrm>
            <a:off x="39456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2" name="Google Shape;732;g1494fb4fa4a_0_1607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494fb4fa4a_0_1607"/>
          <p:cNvSpPr txBox="1"/>
          <p:nvPr>
            <p:ph idx="17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34" name="Google Shape;734;g1494fb4fa4a_0_1607"/>
          <p:cNvCxnSpPr>
            <a:stCxn id="720" idx="0"/>
            <a:endCxn id="714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5" name="Google Shape;735;g1494fb4fa4a_0_1607"/>
          <p:cNvCxnSpPr>
            <a:stCxn id="732" idx="0"/>
            <a:endCxn id="716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6" name="Google Shape;736;g1494fb4fa4a_0_1607"/>
          <p:cNvCxnSpPr>
            <a:stCxn id="729" idx="0"/>
            <a:endCxn id="717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7" name="Google Shape;737;g1494fb4fa4a_0_1607"/>
          <p:cNvCxnSpPr>
            <a:stCxn id="726" idx="0"/>
            <a:endCxn id="718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8" name="Google Shape;738;g1494fb4fa4a_0_1607"/>
          <p:cNvCxnSpPr>
            <a:stCxn id="723" idx="0"/>
            <a:endCxn id="715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39" name="Google Shape;739;g1494fb4fa4a_0_1607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g1494fb4fa4a_0_1607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g1494fb4fa4a_0_16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1494fb4fa4a_0_16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1494fb4fa4a_0_164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g1494fb4fa4a_0_164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6" name="Google Shape;746;g1494fb4fa4a_0_164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47" name="Google Shape;747;g1494fb4fa4a_0_1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494fb4fa4a_0_16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g1494fb4fa4a_0_164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0" name="Google Shape;750;g1494fb4fa4a_0_164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1" name="Google Shape;751;g1494fb4fa4a_0_16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1494fb4fa4a_0_1646"/>
          <p:cNvSpPr txBox="1"/>
          <p:nvPr>
            <p:ph idx="5" type="body"/>
          </p:nvPr>
        </p:nvSpPr>
        <p:spPr>
          <a:xfrm>
            <a:off x="1376445" y="5017928"/>
            <a:ext cx="13764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g1494fb4fa4a_0_1646"/>
          <p:cNvSpPr txBox="1"/>
          <p:nvPr>
            <p:ph idx="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g1494fb4fa4a_0_1646"/>
          <p:cNvSpPr txBox="1"/>
          <p:nvPr>
            <p:ph idx="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g1494fb4fa4a_0_164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1494fb4fa4a_0_16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1494fb4fa4a_0_16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g1494fb4fa4a_0_16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g1494fb4fa4a_0_16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1" name="Google Shape;761;g1494fb4fa4a_0_16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494fb4fa4a_0_1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g1494fb4fa4a_0_16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4" name="Google Shape;764;g1494fb4fa4a_0_16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5" name="Google Shape;765;g1494fb4fa4a_0_16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494fb4fa4a_0_1660"/>
          <p:cNvSpPr/>
          <p:nvPr/>
        </p:nvSpPr>
        <p:spPr>
          <a:xfrm>
            <a:off x="943756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1494fb4fa4a_0_1660"/>
          <p:cNvSpPr txBox="1"/>
          <p:nvPr>
            <p:ph idx="5" type="body"/>
          </p:nvPr>
        </p:nvSpPr>
        <p:spPr>
          <a:xfrm>
            <a:off x="943389" y="78241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g1494fb4fa4a_0_1660"/>
          <p:cNvSpPr/>
          <p:nvPr/>
        </p:nvSpPr>
        <p:spPr>
          <a:xfrm rot="5400000">
            <a:off x="5177201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1494fb4fa4a_0_1660"/>
          <p:cNvSpPr/>
          <p:nvPr/>
        </p:nvSpPr>
        <p:spPr>
          <a:xfrm>
            <a:off x="6260763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1494fb4fa4a_0_1660"/>
          <p:cNvSpPr/>
          <p:nvPr/>
        </p:nvSpPr>
        <p:spPr>
          <a:xfrm rot="5400000">
            <a:off x="10475298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1494fb4fa4a_0_1660"/>
          <p:cNvSpPr/>
          <p:nvPr/>
        </p:nvSpPr>
        <p:spPr>
          <a:xfrm>
            <a:off x="11577771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494fb4fa4a_0_1660"/>
          <p:cNvSpPr txBox="1"/>
          <p:nvPr>
            <p:ph idx="6" type="body"/>
          </p:nvPr>
        </p:nvSpPr>
        <p:spPr>
          <a:xfrm>
            <a:off x="1065368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3" name="Google Shape;773;g1494fb4fa4a_0_1660"/>
          <p:cNvSpPr txBox="1"/>
          <p:nvPr>
            <p:ph idx="7" type="body"/>
          </p:nvPr>
        </p:nvSpPr>
        <p:spPr>
          <a:xfrm>
            <a:off x="11697022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g1494fb4fa4a_0_1660"/>
          <p:cNvSpPr txBox="1"/>
          <p:nvPr>
            <p:ph idx="8" type="body"/>
          </p:nvPr>
        </p:nvSpPr>
        <p:spPr>
          <a:xfrm>
            <a:off x="6432874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5" name="Google Shape;775;g1494fb4fa4a_0_16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g1494fb4fa4a_0_16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g1494fb4fa4a_0_16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" name="Google Shape;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34"/>
          <p:cNvGrpSpPr/>
          <p:nvPr/>
        </p:nvGrpSpPr>
        <p:grpSpPr>
          <a:xfrm>
            <a:off x="1274618" y="3629891"/>
            <a:ext cx="3211740" cy="1565564"/>
            <a:chOff x="1274618" y="3629891"/>
            <a:chExt cx="3211740" cy="1565564"/>
          </a:xfrm>
        </p:grpSpPr>
        <p:sp>
          <p:nvSpPr>
            <p:cNvPr id="71" name="Google Shape;71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34"/>
          <p:cNvSpPr txBox="1"/>
          <p:nvPr>
            <p:ph idx="3" type="body"/>
          </p:nvPr>
        </p:nvSpPr>
        <p:spPr>
          <a:xfrm>
            <a:off x="1274618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4" name="Google Shape;74;p34"/>
          <p:cNvGrpSpPr/>
          <p:nvPr/>
        </p:nvGrpSpPr>
        <p:grpSpPr>
          <a:xfrm>
            <a:off x="4936461" y="3629891"/>
            <a:ext cx="3211740" cy="1565564"/>
            <a:chOff x="1274618" y="3629891"/>
            <a:chExt cx="3211740" cy="1565564"/>
          </a:xfrm>
        </p:grpSpPr>
        <p:sp>
          <p:nvSpPr>
            <p:cNvPr id="75" name="Google Shape;75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34"/>
          <p:cNvSpPr txBox="1"/>
          <p:nvPr>
            <p:ph idx="4" type="body"/>
          </p:nvPr>
        </p:nvSpPr>
        <p:spPr>
          <a:xfrm>
            <a:off x="4936416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8" name="Google Shape;78;p34"/>
          <p:cNvGrpSpPr/>
          <p:nvPr/>
        </p:nvGrpSpPr>
        <p:grpSpPr>
          <a:xfrm>
            <a:off x="8598304" y="3629891"/>
            <a:ext cx="3211740" cy="1565564"/>
            <a:chOff x="1274618" y="3629891"/>
            <a:chExt cx="3211740" cy="1565564"/>
          </a:xfrm>
        </p:grpSpPr>
        <p:sp>
          <p:nvSpPr>
            <p:cNvPr id="79" name="Google Shape;79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34"/>
          <p:cNvSpPr txBox="1"/>
          <p:nvPr>
            <p:ph idx="5" type="body"/>
          </p:nvPr>
        </p:nvSpPr>
        <p:spPr>
          <a:xfrm>
            <a:off x="8598214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4"/>
          <p:cNvSpPr/>
          <p:nvPr/>
        </p:nvSpPr>
        <p:spPr>
          <a:xfrm>
            <a:off x="12260011" y="3629891"/>
            <a:ext cx="2880000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4"/>
          <p:cNvSpPr txBox="1"/>
          <p:nvPr>
            <p:ph idx="6" type="body"/>
          </p:nvPr>
        </p:nvSpPr>
        <p:spPr>
          <a:xfrm>
            <a:off x="12260011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4"/>
          <p:cNvSpPr txBox="1"/>
          <p:nvPr>
            <p:ph idx="7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idx="8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34"/>
          <p:cNvSpPr txBox="1"/>
          <p:nvPr>
            <p:ph idx="9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4"/>
          <p:cNvSpPr txBox="1"/>
          <p:nvPr>
            <p:ph idx="13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494fb4fa4a_0_1682"/>
          <p:cNvSpPr/>
          <p:nvPr/>
        </p:nvSpPr>
        <p:spPr>
          <a:xfrm>
            <a:off x="8797768" y="464473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1494fb4fa4a_0_1682"/>
          <p:cNvSpPr txBox="1"/>
          <p:nvPr>
            <p:ph idx="1" type="body"/>
          </p:nvPr>
        </p:nvSpPr>
        <p:spPr>
          <a:xfrm>
            <a:off x="8939845" y="4764860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1" name="Google Shape;781;g1494fb4fa4a_0_16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494fb4fa4a_0_1682"/>
          <p:cNvSpPr txBox="1"/>
          <p:nvPr>
            <p:ph idx="2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3" name="Google Shape;783;g1494fb4fa4a_0_1682"/>
          <p:cNvSpPr txBox="1"/>
          <p:nvPr>
            <p:ph idx="3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g1494fb4fa4a_0_1682"/>
          <p:cNvSpPr txBox="1"/>
          <p:nvPr>
            <p:ph idx="4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5" name="Google Shape;785;g1494fb4fa4a_0_1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1494fb4fa4a_0_1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g1494fb4fa4a_0_168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8" name="Google Shape;788;g1494fb4fa4a_0_1682"/>
          <p:cNvSpPr txBox="1"/>
          <p:nvPr>
            <p:ph idx="5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9" name="Google Shape;789;g1494fb4fa4a_0_1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1494fb4fa4a_0_1682"/>
          <p:cNvSpPr/>
          <p:nvPr/>
        </p:nvSpPr>
        <p:spPr>
          <a:xfrm>
            <a:off x="943756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1494fb4fa4a_0_1682"/>
          <p:cNvSpPr txBox="1"/>
          <p:nvPr>
            <p:ph idx="6" type="body"/>
          </p:nvPr>
        </p:nvSpPr>
        <p:spPr>
          <a:xfrm>
            <a:off x="943389" y="76877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g1494fb4fa4a_0_1682"/>
          <p:cNvSpPr/>
          <p:nvPr/>
        </p:nvSpPr>
        <p:spPr>
          <a:xfrm rot="5400000">
            <a:off x="3899243" y="572230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g1494fb4fa4a_0_1682"/>
          <p:cNvSpPr/>
          <p:nvPr/>
        </p:nvSpPr>
        <p:spPr>
          <a:xfrm>
            <a:off x="4870762" y="4663676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1494fb4fa4a_0_1682"/>
          <p:cNvSpPr/>
          <p:nvPr/>
        </p:nvSpPr>
        <p:spPr>
          <a:xfrm rot="5400000">
            <a:off x="11806236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1494fb4fa4a_0_1682"/>
          <p:cNvSpPr/>
          <p:nvPr/>
        </p:nvSpPr>
        <p:spPr>
          <a:xfrm>
            <a:off x="12724775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1494fb4fa4a_0_1682"/>
          <p:cNvSpPr txBox="1"/>
          <p:nvPr>
            <p:ph idx="7" type="body"/>
          </p:nvPr>
        </p:nvSpPr>
        <p:spPr>
          <a:xfrm>
            <a:off x="1065368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7" name="Google Shape;797;g1494fb4fa4a_0_1682"/>
          <p:cNvSpPr txBox="1"/>
          <p:nvPr>
            <p:ph idx="8" type="body"/>
          </p:nvPr>
        </p:nvSpPr>
        <p:spPr>
          <a:xfrm>
            <a:off x="1284402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8" name="Google Shape;798;g1494fb4fa4a_0_1682"/>
          <p:cNvSpPr txBox="1"/>
          <p:nvPr>
            <p:ph idx="9" type="body"/>
          </p:nvPr>
        </p:nvSpPr>
        <p:spPr>
          <a:xfrm>
            <a:off x="499689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9" name="Google Shape;799;g1494fb4fa4a_0_1682"/>
          <p:cNvSpPr/>
          <p:nvPr/>
        </p:nvSpPr>
        <p:spPr>
          <a:xfrm rot="5400000">
            <a:off x="7875337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1494fb4fa4a_0_1682"/>
          <p:cNvSpPr txBox="1"/>
          <p:nvPr>
            <p:ph idx="13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g1494fb4fa4a_0_1682"/>
          <p:cNvSpPr txBox="1"/>
          <p:nvPr>
            <p:ph idx="14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g1494fb4fa4a_0_168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1494fb4fa4a_0_17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1494fb4fa4a_0_17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g1494fb4fa4a_0_17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g1494fb4fa4a_0_17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08" name="Google Shape;808;g1494fb4fa4a_0_1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1494fb4fa4a_0_17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0" name="Google Shape;810;g1494fb4fa4a_0_17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1" name="Google Shape;811;g1494fb4fa4a_0_17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12" name="Google Shape;812;g1494fb4fa4a_0_17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1494fb4fa4a_0_1707"/>
          <p:cNvSpPr/>
          <p:nvPr/>
        </p:nvSpPr>
        <p:spPr>
          <a:xfrm>
            <a:off x="1274618" y="3629891"/>
            <a:ext cx="38475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1494fb4fa4a_0_1707"/>
          <p:cNvSpPr txBox="1"/>
          <p:nvPr>
            <p:ph idx="5" type="body"/>
          </p:nvPr>
        </p:nvSpPr>
        <p:spPr>
          <a:xfrm>
            <a:off x="1274619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g1494fb4fa4a_0_1707"/>
          <p:cNvSpPr/>
          <p:nvPr/>
        </p:nvSpPr>
        <p:spPr>
          <a:xfrm>
            <a:off x="6283409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1494fb4fa4a_0_1707"/>
          <p:cNvSpPr txBox="1"/>
          <p:nvPr>
            <p:ph idx="6" type="body"/>
          </p:nvPr>
        </p:nvSpPr>
        <p:spPr>
          <a:xfrm>
            <a:off x="6282951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g1494fb4fa4a_0_1707"/>
          <p:cNvSpPr/>
          <p:nvPr/>
        </p:nvSpPr>
        <p:spPr>
          <a:xfrm>
            <a:off x="11292841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1494fb4fa4a_0_1707"/>
          <p:cNvSpPr txBox="1"/>
          <p:nvPr>
            <p:ph idx="7" type="body"/>
          </p:nvPr>
        </p:nvSpPr>
        <p:spPr>
          <a:xfrm>
            <a:off x="11292752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g1494fb4fa4a_0_1707"/>
          <p:cNvSpPr txBox="1"/>
          <p:nvPr>
            <p:ph idx="8" type="body"/>
          </p:nvPr>
        </p:nvSpPr>
        <p:spPr>
          <a:xfrm>
            <a:off x="1274618" y="3629891"/>
            <a:ext cx="38475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g1494fb4fa4a_0_1707"/>
          <p:cNvSpPr txBox="1"/>
          <p:nvPr>
            <p:ph idx="9" type="body"/>
          </p:nvPr>
        </p:nvSpPr>
        <p:spPr>
          <a:xfrm>
            <a:off x="112927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g1494fb4fa4a_0_1707"/>
          <p:cNvSpPr txBox="1"/>
          <p:nvPr>
            <p:ph idx="13" type="body"/>
          </p:nvPr>
        </p:nvSpPr>
        <p:spPr>
          <a:xfrm>
            <a:off x="62829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g1494fb4fa4a_0_1707"/>
          <p:cNvSpPr/>
          <p:nvPr/>
        </p:nvSpPr>
        <p:spPr>
          <a:xfrm rot="5400000">
            <a:off x="5485821" y="729419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g1494fb4fa4a_0_1707"/>
          <p:cNvSpPr/>
          <p:nvPr/>
        </p:nvSpPr>
        <p:spPr>
          <a:xfrm rot="5400000">
            <a:off x="10496232" y="731875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g1494fb4fa4a_0_1707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g1494fb4fa4a_0_1707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g1494fb4fa4a_0_17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1494fb4fa4a_0_17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1494fb4fa4a_0_173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0" name="Google Shape;830;g1494fb4fa4a_0_173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g1494fb4fa4a_0_173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2" name="Google Shape;832;g1494fb4fa4a_0_17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1494fb4fa4a_0_17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g1494fb4fa4a_0_173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5" name="Google Shape;835;g1494fb4fa4a_0_173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6" name="Google Shape;836;g1494fb4fa4a_0_17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494fb4fa4a_0_1731"/>
          <p:cNvSpPr/>
          <p:nvPr/>
        </p:nvSpPr>
        <p:spPr>
          <a:xfrm>
            <a:off x="11045964" y="4270186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1494fb4fa4a_0_1731"/>
          <p:cNvSpPr/>
          <p:nvPr/>
        </p:nvSpPr>
        <p:spPr>
          <a:xfrm>
            <a:off x="6208780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1494fb4fa4a_0_1731"/>
          <p:cNvSpPr/>
          <p:nvPr/>
        </p:nvSpPr>
        <p:spPr>
          <a:xfrm>
            <a:off x="1371599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1494fb4fa4a_0_1731"/>
          <p:cNvSpPr txBox="1"/>
          <p:nvPr>
            <p:ph idx="5" type="body"/>
          </p:nvPr>
        </p:nvSpPr>
        <p:spPr>
          <a:xfrm>
            <a:off x="1371598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g1494fb4fa4a_0_1731"/>
          <p:cNvSpPr txBox="1"/>
          <p:nvPr>
            <p:ph idx="6" type="body"/>
          </p:nvPr>
        </p:nvSpPr>
        <p:spPr>
          <a:xfrm>
            <a:off x="1371596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2" name="Google Shape;842;g1494fb4fa4a_0_1731"/>
          <p:cNvSpPr txBox="1"/>
          <p:nvPr>
            <p:ph idx="7" type="body"/>
          </p:nvPr>
        </p:nvSpPr>
        <p:spPr>
          <a:xfrm>
            <a:off x="6208777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3" name="Google Shape;843;g1494fb4fa4a_0_1731"/>
          <p:cNvSpPr txBox="1"/>
          <p:nvPr>
            <p:ph idx="8" type="body"/>
          </p:nvPr>
        </p:nvSpPr>
        <p:spPr>
          <a:xfrm>
            <a:off x="6208775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4" name="Google Shape;844;g1494fb4fa4a_0_1731"/>
          <p:cNvSpPr txBox="1"/>
          <p:nvPr>
            <p:ph idx="9" type="body"/>
          </p:nvPr>
        </p:nvSpPr>
        <p:spPr>
          <a:xfrm>
            <a:off x="11045963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5" name="Google Shape;845;g1494fb4fa4a_0_1731"/>
          <p:cNvSpPr txBox="1"/>
          <p:nvPr>
            <p:ph idx="13" type="body"/>
          </p:nvPr>
        </p:nvSpPr>
        <p:spPr>
          <a:xfrm>
            <a:off x="11045961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6" name="Google Shape;846;g1494fb4fa4a_0_1731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7" name="Google Shape;847;g1494fb4fa4a_0_1731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8" name="Google Shape;848;g1494fb4fa4a_0_173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1494fb4fa4a_0_17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1494fb4fa4a_0_175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g1494fb4fa4a_0_175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g1494fb4fa4a_0_175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4" name="Google Shape;854;g1494fb4fa4a_0_17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494fb4fa4a_0_17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6" name="Google Shape;856;g1494fb4fa4a_0_175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7" name="Google Shape;857;g1494fb4fa4a_0_175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8" name="Google Shape;858;g1494fb4fa4a_0_17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1494fb4fa4a_0_1753"/>
          <p:cNvSpPr/>
          <p:nvPr/>
        </p:nvSpPr>
        <p:spPr>
          <a:xfrm>
            <a:off x="1763136" y="8441908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1494fb4fa4a_0_1753"/>
          <p:cNvSpPr txBox="1"/>
          <p:nvPr>
            <p:ph idx="5" type="body"/>
          </p:nvPr>
        </p:nvSpPr>
        <p:spPr>
          <a:xfrm>
            <a:off x="1763136" y="8613619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1" name="Google Shape;861;g1494fb4fa4a_0_1753"/>
          <p:cNvSpPr txBox="1"/>
          <p:nvPr>
            <p:ph idx="6" type="body"/>
          </p:nvPr>
        </p:nvSpPr>
        <p:spPr>
          <a:xfrm>
            <a:off x="6559112" y="8998060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2" name="Google Shape;862;g1494fb4fa4a_0_1753"/>
          <p:cNvSpPr txBox="1"/>
          <p:nvPr>
            <p:ph idx="7" type="body"/>
          </p:nvPr>
        </p:nvSpPr>
        <p:spPr>
          <a:xfrm>
            <a:off x="6559112" y="8394989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3" name="Google Shape;863;g1494fb4fa4a_0_1753"/>
          <p:cNvSpPr/>
          <p:nvPr/>
        </p:nvSpPr>
        <p:spPr>
          <a:xfrm>
            <a:off x="4579930" y="6739821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1494fb4fa4a_0_1753"/>
          <p:cNvSpPr txBox="1"/>
          <p:nvPr>
            <p:ph idx="8" type="body"/>
          </p:nvPr>
        </p:nvSpPr>
        <p:spPr>
          <a:xfrm>
            <a:off x="4579930" y="6911532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5" name="Google Shape;865;g1494fb4fa4a_0_1753"/>
          <p:cNvSpPr txBox="1"/>
          <p:nvPr>
            <p:ph idx="9" type="body"/>
          </p:nvPr>
        </p:nvSpPr>
        <p:spPr>
          <a:xfrm>
            <a:off x="9375906" y="7295973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g1494fb4fa4a_0_1753"/>
          <p:cNvSpPr txBox="1"/>
          <p:nvPr>
            <p:ph idx="13" type="body"/>
          </p:nvPr>
        </p:nvSpPr>
        <p:spPr>
          <a:xfrm>
            <a:off x="9375906" y="6692902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7" name="Google Shape;867;g1494fb4fa4a_0_1753"/>
          <p:cNvSpPr/>
          <p:nvPr/>
        </p:nvSpPr>
        <p:spPr>
          <a:xfrm>
            <a:off x="7375029" y="4980834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1494fb4fa4a_0_1753"/>
          <p:cNvSpPr txBox="1"/>
          <p:nvPr>
            <p:ph idx="14" type="body"/>
          </p:nvPr>
        </p:nvSpPr>
        <p:spPr>
          <a:xfrm>
            <a:off x="7375029" y="5152545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g1494fb4fa4a_0_1753"/>
          <p:cNvSpPr txBox="1"/>
          <p:nvPr>
            <p:ph idx="15" type="body"/>
          </p:nvPr>
        </p:nvSpPr>
        <p:spPr>
          <a:xfrm>
            <a:off x="12171005" y="5536986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0" name="Google Shape;870;g1494fb4fa4a_0_1753"/>
          <p:cNvSpPr txBox="1"/>
          <p:nvPr>
            <p:ph idx="16" type="body"/>
          </p:nvPr>
        </p:nvSpPr>
        <p:spPr>
          <a:xfrm>
            <a:off x="12171005" y="4933915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1" name="Google Shape;871;g1494fb4fa4a_0_1753"/>
          <p:cNvSpPr/>
          <p:nvPr/>
        </p:nvSpPr>
        <p:spPr>
          <a:xfrm>
            <a:off x="10170128" y="3345426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1494fb4fa4a_0_1753"/>
          <p:cNvSpPr txBox="1"/>
          <p:nvPr>
            <p:ph idx="17" type="body"/>
          </p:nvPr>
        </p:nvSpPr>
        <p:spPr>
          <a:xfrm>
            <a:off x="10170128" y="3517137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g1494fb4fa4a_0_1753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g1494fb4fa4a_0_1753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g1494fb4fa4a_0_1753"/>
          <p:cNvSpPr/>
          <p:nvPr/>
        </p:nvSpPr>
        <p:spPr>
          <a:xfrm>
            <a:off x="10365769" y="449065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1494fb4fa4a_0_1753"/>
          <p:cNvSpPr/>
          <p:nvPr/>
        </p:nvSpPr>
        <p:spPr>
          <a:xfrm>
            <a:off x="7549997" y="614528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1494fb4fa4a_0_1753"/>
          <p:cNvSpPr/>
          <p:nvPr/>
        </p:nvSpPr>
        <p:spPr>
          <a:xfrm>
            <a:off x="4734225" y="7901510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g1494fb4fa4a_0_175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g1494fb4fa4a_0_17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494fb4fa4a_0_17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2" name="Google Shape;882;g1494fb4fa4a_0_17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3" name="Google Shape;883;g1494fb4fa4a_0_17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4" name="Google Shape;884;g1494fb4fa4a_0_17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1494fb4fa4a_0_17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g1494fb4fa4a_0_17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7" name="Google Shape;887;g1494fb4fa4a_0_17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8" name="Google Shape;888;g1494fb4fa4a_0_17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1494fb4fa4a_0_1783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g1494fb4fa4a_0_17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g1494fb4fa4a_0_1783"/>
          <p:cNvSpPr txBox="1"/>
          <p:nvPr>
            <p:ph idx="7" type="body"/>
          </p:nvPr>
        </p:nvSpPr>
        <p:spPr>
          <a:xfrm>
            <a:off x="1376363" y="8042290"/>
            <a:ext cx="137643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g1494fb4fa4a_0_1783"/>
          <p:cNvSpPr/>
          <p:nvPr>
            <p:ph idx="8" type="pic"/>
          </p:nvPr>
        </p:nvSpPr>
        <p:spPr>
          <a:xfrm>
            <a:off x="1376361" y="3987126"/>
            <a:ext cx="137643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893" name="Google Shape;893;g1494fb4fa4a_0_17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94" name="Google Shape;894;g1494fb4fa4a_0_1783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g1494fb4fa4a_0_17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494fb4fa4a_0_179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g1494fb4fa4a_0_179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g1494fb4fa4a_0_179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0" name="Google Shape;900;g1494fb4fa4a_0_1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1494fb4fa4a_0_17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g1494fb4fa4a_0_179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3" name="Google Shape;903;g1494fb4fa4a_0_179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4" name="Google Shape;904;g1494fb4fa4a_0_17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1494fb4fa4a_0_179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g1494fb4fa4a_0_179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g1494fb4fa4a_0_1799"/>
          <p:cNvSpPr/>
          <p:nvPr/>
        </p:nvSpPr>
        <p:spPr>
          <a:xfrm>
            <a:off x="4202009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1494fb4fa4a_0_1799"/>
          <p:cNvSpPr txBox="1"/>
          <p:nvPr>
            <p:ph idx="7" type="body"/>
          </p:nvPr>
        </p:nvSpPr>
        <p:spPr>
          <a:xfrm>
            <a:off x="943389" y="8349526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g1494fb4fa4a_0_1799"/>
          <p:cNvSpPr/>
          <p:nvPr/>
        </p:nvSpPr>
        <p:spPr>
          <a:xfrm>
            <a:off x="8659328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1494fb4fa4a_0_1799"/>
          <p:cNvSpPr txBox="1"/>
          <p:nvPr>
            <p:ph idx="8" type="body"/>
          </p:nvPr>
        </p:nvSpPr>
        <p:spPr>
          <a:xfrm>
            <a:off x="4202008" y="3573615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g1494fb4fa4a_0_1799"/>
          <p:cNvSpPr txBox="1"/>
          <p:nvPr>
            <p:ph idx="9" type="body"/>
          </p:nvPr>
        </p:nvSpPr>
        <p:spPr>
          <a:xfrm>
            <a:off x="8659327" y="3573614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g1494fb4fa4a_0_1799"/>
          <p:cNvSpPr/>
          <p:nvPr>
            <p:ph idx="13" type="pic"/>
          </p:nvPr>
        </p:nvSpPr>
        <p:spPr>
          <a:xfrm>
            <a:off x="4904632" y="4940590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g1494fb4fa4a_0_1799"/>
          <p:cNvSpPr/>
          <p:nvPr>
            <p:ph idx="14" type="pic"/>
          </p:nvPr>
        </p:nvSpPr>
        <p:spPr>
          <a:xfrm>
            <a:off x="9361951" y="4952185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g1494fb4fa4a_0_179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494fb4fa4a_0_1819"/>
          <p:cNvSpPr/>
          <p:nvPr/>
        </p:nvSpPr>
        <p:spPr>
          <a:xfrm>
            <a:off x="1975370" y="6691603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7" name="Google Shape;917;g1494fb4fa4a_0_18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1494fb4fa4a_0_181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g1494fb4fa4a_0_181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g1494fb4fa4a_0_181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1" name="Google Shape;921;g1494fb4fa4a_0_1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1494fb4fa4a_0_18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3" name="Google Shape;923;g1494fb4fa4a_0_181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4" name="Google Shape;924;g1494fb4fa4a_0_181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5" name="Google Shape;925;g1494fb4fa4a_0_18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g1494fb4fa4a_0_181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g1494fb4fa4a_0_181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g1494fb4fa4a_0_1819"/>
          <p:cNvSpPr/>
          <p:nvPr/>
        </p:nvSpPr>
        <p:spPr>
          <a:xfrm>
            <a:off x="8305290" y="6684691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g1494fb4fa4a_0_1819"/>
          <p:cNvSpPr/>
          <p:nvPr/>
        </p:nvSpPr>
        <p:spPr>
          <a:xfrm>
            <a:off x="830529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1494fb4fa4a_0_1819"/>
          <p:cNvSpPr/>
          <p:nvPr/>
        </p:nvSpPr>
        <p:spPr>
          <a:xfrm>
            <a:off x="197537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1494fb4fa4a_0_1819"/>
          <p:cNvSpPr/>
          <p:nvPr/>
        </p:nvSpPr>
        <p:spPr>
          <a:xfrm>
            <a:off x="6427703" y="4706609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1494fb4fa4a_0_1819"/>
          <p:cNvSpPr txBox="1"/>
          <p:nvPr>
            <p:ph idx="7" type="body"/>
          </p:nvPr>
        </p:nvSpPr>
        <p:spPr>
          <a:xfrm>
            <a:off x="7130325" y="7167766"/>
            <a:ext cx="2157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g1494fb4fa4a_0_1819"/>
          <p:cNvSpPr/>
          <p:nvPr>
            <p:ph idx="8" type="pic"/>
          </p:nvPr>
        </p:nvSpPr>
        <p:spPr>
          <a:xfrm>
            <a:off x="7130326" y="5218102"/>
            <a:ext cx="2157900" cy="1923300"/>
          </a:xfrm>
          <a:prstGeom prst="rect">
            <a:avLst/>
          </a:prstGeom>
          <a:noFill/>
          <a:ln>
            <a:noFill/>
          </a:ln>
        </p:spPr>
      </p:sp>
      <p:sp>
        <p:nvSpPr>
          <p:cNvPr id="934" name="Google Shape;934;g1494fb4fa4a_0_1819"/>
          <p:cNvSpPr txBox="1"/>
          <p:nvPr>
            <p:ph idx="9" type="body"/>
          </p:nvPr>
        </p:nvSpPr>
        <p:spPr>
          <a:xfrm>
            <a:off x="1988535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g1494fb4fa4a_0_1819"/>
          <p:cNvSpPr txBox="1"/>
          <p:nvPr>
            <p:ph idx="13" type="body"/>
          </p:nvPr>
        </p:nvSpPr>
        <p:spPr>
          <a:xfrm>
            <a:off x="8314179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g1494fb4fa4a_0_1819"/>
          <p:cNvSpPr txBox="1"/>
          <p:nvPr>
            <p:ph idx="14" type="body"/>
          </p:nvPr>
        </p:nvSpPr>
        <p:spPr>
          <a:xfrm>
            <a:off x="8314179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g1494fb4fa4a_0_1819"/>
          <p:cNvSpPr txBox="1"/>
          <p:nvPr>
            <p:ph idx="15" type="body"/>
          </p:nvPr>
        </p:nvSpPr>
        <p:spPr>
          <a:xfrm>
            <a:off x="1988535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g1494fb4fa4a_0_1819"/>
          <p:cNvSpPr txBox="1"/>
          <p:nvPr>
            <p:ph idx="16" type="body"/>
          </p:nvPr>
        </p:nvSpPr>
        <p:spPr>
          <a:xfrm>
            <a:off x="2668423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g1494fb4fa4a_0_1819"/>
          <p:cNvSpPr txBox="1"/>
          <p:nvPr>
            <p:ph idx="17" type="body"/>
          </p:nvPr>
        </p:nvSpPr>
        <p:spPr>
          <a:xfrm>
            <a:off x="8998344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g1494fb4fa4a_0_1819"/>
          <p:cNvSpPr txBox="1"/>
          <p:nvPr>
            <p:ph idx="18" type="body"/>
          </p:nvPr>
        </p:nvSpPr>
        <p:spPr>
          <a:xfrm>
            <a:off x="9192502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1" name="Google Shape;941;g1494fb4fa4a_0_1819"/>
          <p:cNvSpPr txBox="1"/>
          <p:nvPr>
            <p:ph idx="19" type="body"/>
          </p:nvPr>
        </p:nvSpPr>
        <p:spPr>
          <a:xfrm>
            <a:off x="2674887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g1494fb4fa4a_0_181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4" name="Google Shape;944;g1494fb4fa4a_0_1847"/>
          <p:cNvCxnSpPr/>
          <p:nvPr/>
        </p:nvCxnSpPr>
        <p:spPr>
          <a:xfrm>
            <a:off x="7095559" y="9048832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5" name="Google Shape;945;g1494fb4fa4a_0_1847"/>
          <p:cNvCxnSpPr/>
          <p:nvPr/>
        </p:nvCxnSpPr>
        <p:spPr>
          <a:xfrm>
            <a:off x="6515383" y="75060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6" name="Google Shape;946;g1494fb4fa4a_0_1847"/>
          <p:cNvCxnSpPr/>
          <p:nvPr/>
        </p:nvCxnSpPr>
        <p:spPr>
          <a:xfrm>
            <a:off x="5935208" y="596333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7" name="Google Shape;947;g1494fb4fa4a_0_1847"/>
          <p:cNvCxnSpPr/>
          <p:nvPr/>
        </p:nvCxnSpPr>
        <p:spPr>
          <a:xfrm>
            <a:off x="5355033" y="44205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948" name="Google Shape;948;g1494fb4fa4a_0_1847"/>
          <p:cNvGrpSpPr/>
          <p:nvPr/>
        </p:nvGrpSpPr>
        <p:grpSpPr>
          <a:xfrm>
            <a:off x="1367535" y="3559563"/>
            <a:ext cx="7264238" cy="6483996"/>
            <a:chOff x="1926703" y="4375015"/>
            <a:chExt cx="6693300" cy="5974381"/>
          </a:xfrm>
        </p:grpSpPr>
        <p:sp>
          <p:nvSpPr>
            <p:cNvPr id="949" name="Google Shape;949;g1494fb4fa4a_0_1847"/>
            <p:cNvSpPr/>
            <p:nvPr/>
          </p:nvSpPr>
          <p:spPr>
            <a:xfrm>
              <a:off x="4621700" y="4375015"/>
              <a:ext cx="1303200" cy="1185600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g1494fb4fa4a_0_1847"/>
            <p:cNvSpPr/>
            <p:nvPr/>
          </p:nvSpPr>
          <p:spPr>
            <a:xfrm>
              <a:off x="1926703" y="8787896"/>
              <a:ext cx="6693300" cy="156150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g1494fb4fa4a_0_1847"/>
            <p:cNvSpPr/>
            <p:nvPr/>
          </p:nvSpPr>
          <p:spPr>
            <a:xfrm>
              <a:off x="2826191" y="7185873"/>
              <a:ext cx="4894200" cy="156150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g1494fb4fa4a_0_1847"/>
            <p:cNvSpPr/>
            <p:nvPr/>
          </p:nvSpPr>
          <p:spPr>
            <a:xfrm>
              <a:off x="3726892" y="5583850"/>
              <a:ext cx="3093000" cy="156150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3" name="Google Shape;953;g1494fb4fa4a_0_18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1494fb4fa4a_0_184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5" name="Google Shape;955;g1494fb4fa4a_0_184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g1494fb4fa4a_0_184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7" name="Google Shape;957;g1494fb4fa4a_0_1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g1494fb4fa4a_0_18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9" name="Google Shape;959;g1494fb4fa4a_0_184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0" name="Google Shape;960;g1494fb4fa4a_0_184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61" name="Google Shape;961;g1494fb4fa4a_0_18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1494fb4fa4a_0_184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63" name="Google Shape;963;g1494fb4fa4a_0_184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g1494fb4fa4a_0_184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5" name="Google Shape;965;g1494fb4fa4a_0_1847"/>
          <p:cNvSpPr txBox="1"/>
          <p:nvPr>
            <p:ph idx="7" type="body"/>
          </p:nvPr>
        </p:nvSpPr>
        <p:spPr>
          <a:xfrm>
            <a:off x="4083485" y="5432250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6" name="Google Shape;966;g1494fb4fa4a_0_1847"/>
          <p:cNvSpPr txBox="1"/>
          <p:nvPr>
            <p:ph idx="8" type="body"/>
          </p:nvPr>
        </p:nvSpPr>
        <p:spPr>
          <a:xfrm>
            <a:off x="4083485" y="408715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7" name="Google Shape;967;g1494fb4fa4a_0_1847"/>
          <p:cNvSpPr txBox="1"/>
          <p:nvPr>
            <p:ph idx="9" type="body"/>
          </p:nvPr>
        </p:nvSpPr>
        <p:spPr>
          <a:xfrm>
            <a:off x="4083485" y="707430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g1494fb4fa4a_0_1847"/>
          <p:cNvSpPr txBox="1"/>
          <p:nvPr>
            <p:ph idx="13" type="body"/>
          </p:nvPr>
        </p:nvSpPr>
        <p:spPr>
          <a:xfrm>
            <a:off x="4083485" y="8769015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g1494fb4fa4a_0_1847"/>
          <p:cNvSpPr txBox="1"/>
          <p:nvPr>
            <p:ph idx="14" type="body"/>
          </p:nvPr>
        </p:nvSpPr>
        <p:spPr>
          <a:xfrm>
            <a:off x="7507374" y="4062432"/>
            <a:ext cx="7467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g1494fb4fa4a_0_1847"/>
          <p:cNvSpPr txBox="1"/>
          <p:nvPr>
            <p:ph idx="15" type="body"/>
          </p:nvPr>
        </p:nvSpPr>
        <p:spPr>
          <a:xfrm>
            <a:off x="8101533" y="5588530"/>
            <a:ext cx="6911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g1494fb4fa4a_0_1847"/>
          <p:cNvSpPr txBox="1"/>
          <p:nvPr>
            <p:ph idx="16" type="body"/>
          </p:nvPr>
        </p:nvSpPr>
        <p:spPr>
          <a:xfrm>
            <a:off x="8631378" y="7114628"/>
            <a:ext cx="629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g1494fb4fa4a_0_1847"/>
          <p:cNvSpPr txBox="1"/>
          <p:nvPr>
            <p:ph idx="17" type="body"/>
          </p:nvPr>
        </p:nvSpPr>
        <p:spPr>
          <a:xfrm>
            <a:off x="9294756" y="8640726"/>
            <a:ext cx="5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g1494fb4fa4a_0_18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1494fb4fa4a_0_18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g1494fb4fa4a_0_18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g1494fb4fa4a_0_187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78" name="Google Shape;978;g1494fb4fa4a_0_18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1494fb4fa4a_0_18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g1494fb4fa4a_0_187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1" name="Google Shape;981;g1494fb4fa4a_0_187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82" name="Google Shape;982;g1494fb4fa4a_0_18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1494fb4fa4a_0_187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84" name="Google Shape;984;g1494fb4fa4a_0_187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g1494fb4fa4a_0_187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6" name="Google Shape;986;g1494fb4fa4a_0_1877"/>
          <p:cNvSpPr/>
          <p:nvPr/>
        </p:nvSpPr>
        <p:spPr>
          <a:xfrm>
            <a:off x="1359820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1494fb4fa4a_0_1877"/>
          <p:cNvSpPr txBox="1"/>
          <p:nvPr>
            <p:ph idx="7" type="body"/>
          </p:nvPr>
        </p:nvSpPr>
        <p:spPr>
          <a:xfrm>
            <a:off x="1348642" y="3163164"/>
            <a:ext cx="310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g1494fb4fa4a_0_1877"/>
          <p:cNvSpPr/>
          <p:nvPr/>
        </p:nvSpPr>
        <p:spPr>
          <a:xfrm>
            <a:off x="12034412" y="3170819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1494fb4fa4a_0_1877"/>
          <p:cNvSpPr txBox="1"/>
          <p:nvPr>
            <p:ph idx="8" type="body"/>
          </p:nvPr>
        </p:nvSpPr>
        <p:spPr>
          <a:xfrm>
            <a:off x="12055760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0" name="Google Shape;990;g1494fb4fa4a_0_1877"/>
          <p:cNvSpPr/>
          <p:nvPr/>
        </p:nvSpPr>
        <p:spPr>
          <a:xfrm>
            <a:off x="8476214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1494fb4fa4a_0_1877"/>
          <p:cNvSpPr txBox="1"/>
          <p:nvPr>
            <p:ph idx="9" type="body"/>
          </p:nvPr>
        </p:nvSpPr>
        <p:spPr>
          <a:xfrm>
            <a:off x="8497569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g1494fb4fa4a_0_1877"/>
          <p:cNvSpPr/>
          <p:nvPr/>
        </p:nvSpPr>
        <p:spPr>
          <a:xfrm>
            <a:off x="4918017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1494fb4fa4a_0_1877"/>
          <p:cNvSpPr txBox="1"/>
          <p:nvPr>
            <p:ph idx="13" type="body"/>
          </p:nvPr>
        </p:nvSpPr>
        <p:spPr>
          <a:xfrm>
            <a:off x="4939375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4" name="Google Shape;994;g1494fb4fa4a_0_1877"/>
          <p:cNvSpPr txBox="1"/>
          <p:nvPr>
            <p:ph idx="14" type="body"/>
          </p:nvPr>
        </p:nvSpPr>
        <p:spPr>
          <a:xfrm>
            <a:off x="1348654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5" name="Google Shape;995;g1494fb4fa4a_0_1877"/>
          <p:cNvSpPr txBox="1"/>
          <p:nvPr>
            <p:ph idx="15" type="body"/>
          </p:nvPr>
        </p:nvSpPr>
        <p:spPr>
          <a:xfrm>
            <a:off x="4910001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g1494fb4fa4a_0_1877"/>
          <p:cNvSpPr txBox="1"/>
          <p:nvPr>
            <p:ph idx="16" type="body"/>
          </p:nvPr>
        </p:nvSpPr>
        <p:spPr>
          <a:xfrm>
            <a:off x="8471348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g1494fb4fa4a_0_1877"/>
          <p:cNvSpPr txBox="1"/>
          <p:nvPr>
            <p:ph idx="17" type="body"/>
          </p:nvPr>
        </p:nvSpPr>
        <p:spPr>
          <a:xfrm>
            <a:off x="12032696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g1494fb4fa4a_0_1877"/>
          <p:cNvSpPr txBox="1"/>
          <p:nvPr>
            <p:ph idx="18" type="body"/>
          </p:nvPr>
        </p:nvSpPr>
        <p:spPr>
          <a:xfrm>
            <a:off x="1376445" y="7878565"/>
            <a:ext cx="137643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9" name="Google Shape;999;g1494fb4fa4a_0_1877"/>
          <p:cNvSpPr/>
          <p:nvPr/>
        </p:nvSpPr>
        <p:spPr>
          <a:xfrm rot="5400000">
            <a:off x="7722316" y="6281139"/>
            <a:ext cx="1072800" cy="1273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g1494fb4fa4a_0_19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1494fb4fa4a_0_190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3" name="Google Shape;1003;g1494fb4fa4a_0_190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g1494fb4fa4a_0_190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5" name="Google Shape;1005;g1494fb4fa4a_0_19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g1494fb4fa4a_0_19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7" name="Google Shape;1007;g1494fb4fa4a_0_190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8" name="Google Shape;1008;g1494fb4fa4a_0_190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9" name="Google Shape;1009;g1494fb4fa4a_0_19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1494fb4fa4a_0_190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11" name="Google Shape;1011;g1494fb4fa4a_0_190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2" name="Google Shape;1012;g1494fb4fa4a_0_190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3" name="Google Shape;1013;g1494fb4fa4a_0_1904"/>
          <p:cNvSpPr txBox="1"/>
          <p:nvPr>
            <p:ph idx="7" type="body"/>
          </p:nvPr>
        </p:nvSpPr>
        <p:spPr>
          <a:xfrm>
            <a:off x="1376363" y="3107311"/>
            <a:ext cx="137652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4" name="Google Shape;1014;g1494fb4fa4a_0_1904"/>
          <p:cNvSpPr/>
          <p:nvPr/>
        </p:nvSpPr>
        <p:spPr>
          <a:xfrm>
            <a:off x="8078398" y="9270993"/>
            <a:ext cx="180600" cy="180600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g1494fb4fa4a_0_1904"/>
          <p:cNvSpPr/>
          <p:nvPr/>
        </p:nvSpPr>
        <p:spPr>
          <a:xfrm>
            <a:off x="8078398" y="9618521"/>
            <a:ext cx="180600" cy="180600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g1494fb4fa4a_0_190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g1494fb4fa4a_0_1904"/>
          <p:cNvSpPr txBox="1"/>
          <p:nvPr>
            <p:ph idx="8" type="body"/>
          </p:nvPr>
        </p:nvSpPr>
        <p:spPr>
          <a:xfrm>
            <a:off x="1376363" y="4318979"/>
            <a:ext cx="13764600" cy="4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3" name="Google Shape;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5"/>
          <p:cNvSpPr/>
          <p:nvPr>
            <p:ph idx="3" type="pic"/>
          </p:nvPr>
        </p:nvSpPr>
        <p:spPr>
          <a:xfrm>
            <a:off x="1376444" y="3845389"/>
            <a:ext cx="4137573" cy="644929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5"/>
          <p:cNvSpPr txBox="1"/>
          <p:nvPr>
            <p:ph idx="4" type="body"/>
          </p:nvPr>
        </p:nvSpPr>
        <p:spPr>
          <a:xfrm>
            <a:off x="6220025" y="3844925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35"/>
          <p:cNvSpPr txBox="1"/>
          <p:nvPr>
            <p:ph idx="5" type="body"/>
          </p:nvPr>
        </p:nvSpPr>
        <p:spPr>
          <a:xfrm>
            <a:off x="6220025" y="6200198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5"/>
          <p:cNvSpPr txBox="1"/>
          <p:nvPr>
            <p:ph idx="6" type="body"/>
          </p:nvPr>
        </p:nvSpPr>
        <p:spPr>
          <a:xfrm>
            <a:off x="6220025" y="8555934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3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g1494fb4fa4a_0_19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g1494fb4fa4a_0_19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1" name="Google Shape;1021;g1494fb4fa4a_0_19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g1494fb4fa4a_0_19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3" name="Google Shape;1023;g1494fb4fa4a_0_1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1494fb4fa4a_0_19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5" name="Google Shape;1025;g1494fb4fa4a_0_19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6" name="Google Shape;1026;g1494fb4fa4a_0_19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7" name="Google Shape;1027;g1494fb4fa4a_0_19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g1494fb4fa4a_0_19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29" name="Google Shape;1029;g1494fb4fa4a_0_1922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0" name="Google Shape;1030;g1494fb4fa4a_0_1922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31" name="Google Shape;1031;g1494fb4fa4a_0_1922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{91A92962-FECB-433E-83F6-0E34D8319E8F}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g1494fb4fa4a_0_19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1494fb4fa4a_0_193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5" name="Google Shape;1035;g1494fb4fa4a_0_193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6" name="Google Shape;1036;g1494fb4fa4a_0_193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7" name="Google Shape;1037;g1494fb4fa4a_0_19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g1494fb4fa4a_0_19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g1494fb4fa4a_0_193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0" name="Google Shape;1040;g1494fb4fa4a_0_193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41" name="Google Shape;1041;g1494fb4fa4a_0_19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1494fb4fa4a_0_193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43" name="Google Shape;1043;g1494fb4fa4a_0_1936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4" name="Google Shape;1044;g1494fb4fa4a_0_1936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45" name="Google Shape;1045;g1494fb4fa4a_0_193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{91A92962-FECB-433E-83F6-0E34D8319E8F}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g1494fb4fa4a_0_19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1494fb4fa4a_0_195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" name="Google Shape;1049;g1494fb4fa4a_0_195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" name="Google Shape;1050;g1494fb4fa4a_0_195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1" name="Google Shape;1051;g1494fb4fa4a_0_19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1494fb4fa4a_0_19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g1494fb4fa4a_0_195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4" name="Google Shape;1054;g1494fb4fa4a_0_195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5" name="Google Shape;1055;g1494fb4fa4a_0_19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g1494fb4fa4a_0_195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57" name="Google Shape;1057;g1494fb4fa4a_0_1950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g1494fb4fa4a_0_1950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59" name="Google Shape;1059;g1494fb4fa4a_0_1950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{91A92962-FECB-433E-83F6-0E34D8319E8F}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g1494fb4fa4a_0_19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g1494fb4fa4a_0_196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g1494fb4fa4a_0_196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g1494fb4fa4a_0_196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5" name="Google Shape;1065;g1494fb4fa4a_0_19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g1494fb4fa4a_0_19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7" name="Google Shape;1067;g1494fb4fa4a_0_196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8" name="Google Shape;1068;g1494fb4fa4a_0_196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9" name="Google Shape;1069;g1494fb4fa4a_0_19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1494fb4fa4a_0_196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71" name="Google Shape;1071;g1494fb4fa4a_0_196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g1494fb4fa4a_0_196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g1494fb4fa4a_0_196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74" name="Google Shape;1074;g1494fb4fa4a_0_1964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{91A92962-FECB-433E-83F6-0E34D8319E8F}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g1494fb4fa4a_0_19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1494fb4fa4a_0_19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8" name="Google Shape;1078;g1494fb4fa4a_0_197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g1494fb4fa4a_0_197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0" name="Google Shape;1080;g1494fb4fa4a_0_19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g1494fb4fa4a_0_19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2" name="Google Shape;1082;g1494fb4fa4a_0_197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3" name="Google Shape;1083;g1494fb4fa4a_0_197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4" name="Google Shape;1084;g1494fb4fa4a_0_19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1494fb4fa4a_0_197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86" name="Google Shape;1086;g1494fb4fa4a_0_197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7" name="Google Shape;1087;g1494fb4fa4a_0_197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g1494fb4fa4a_0_1979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89" name="Google Shape;1089;g1494fb4fa4a_0_197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{91A92962-FECB-433E-83F6-0E34D8319E8F}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90" name="Google Shape;1090;g1494fb4fa4a_0_1979"/>
          <p:cNvSpPr/>
          <p:nvPr/>
        </p:nvSpPr>
        <p:spPr>
          <a:xfrm>
            <a:off x="1376445" y="3418994"/>
            <a:ext cx="5398500" cy="7138200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 1">
  <p:cSld name="18_본문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297814f4af_0_418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3" name="Google Shape;1093;g2297814f4af_0_4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2297814f4af_0_4180"/>
          <p:cNvSpPr txBox="1"/>
          <p:nvPr>
            <p:ph idx="2" type="body"/>
          </p:nvPr>
        </p:nvSpPr>
        <p:spPr>
          <a:xfrm>
            <a:off x="1376363" y="8042290"/>
            <a:ext cx="176277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g2297814f4af_0_4180"/>
          <p:cNvSpPr/>
          <p:nvPr>
            <p:ph idx="3" type="pic"/>
          </p:nvPr>
        </p:nvSpPr>
        <p:spPr>
          <a:xfrm>
            <a:off x="1376360" y="3387710"/>
            <a:ext cx="176277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6" name="Google Shape;1096;g2297814f4af_0_4180"/>
          <p:cNvSpPr txBox="1"/>
          <p:nvPr>
            <p:ph idx="4" type="body"/>
          </p:nvPr>
        </p:nvSpPr>
        <p:spPr>
          <a:xfrm>
            <a:off x="1376445" y="2127998"/>
            <a:ext cx="1762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g2297814f4af_0_4180"/>
          <p:cNvSpPr txBox="1"/>
          <p:nvPr>
            <p:ph idx="5" type="body"/>
          </p:nvPr>
        </p:nvSpPr>
        <p:spPr>
          <a:xfrm>
            <a:off x="6097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g2297814f4af_0_4180"/>
          <p:cNvSpPr txBox="1"/>
          <p:nvPr>
            <p:ph idx="12" type="sldNum"/>
          </p:nvPr>
        </p:nvSpPr>
        <p:spPr>
          <a:xfrm>
            <a:off x="558000" y="10609200"/>
            <a:ext cx="457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3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" name="Google Shape;1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6"/>
          <p:cNvSpPr txBox="1"/>
          <p:nvPr>
            <p:ph idx="3" type="body"/>
          </p:nvPr>
        </p:nvSpPr>
        <p:spPr>
          <a:xfrm>
            <a:off x="1376363" y="5791198"/>
            <a:ext cx="13765212" cy="4281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36"/>
          <p:cNvSpPr txBox="1"/>
          <p:nvPr>
            <p:ph idx="4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3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1" name="Google Shape;1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7"/>
          <p:cNvSpPr/>
          <p:nvPr>
            <p:ph idx="3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7"/>
          <p:cNvSpPr txBox="1"/>
          <p:nvPr>
            <p:ph idx="4" type="body"/>
          </p:nvPr>
        </p:nvSpPr>
        <p:spPr>
          <a:xfrm>
            <a:off x="8134348" y="3863975"/>
            <a:ext cx="7005823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37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3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0" name="Google Shape;1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8"/>
          <p:cNvSpPr txBox="1"/>
          <p:nvPr>
            <p:ph idx="3" type="body"/>
          </p:nvPr>
        </p:nvSpPr>
        <p:spPr>
          <a:xfrm>
            <a:off x="1376363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38"/>
          <p:cNvSpPr/>
          <p:nvPr>
            <p:ph idx="4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8"/>
          <p:cNvSpPr txBox="1"/>
          <p:nvPr>
            <p:ph idx="5" type="body"/>
          </p:nvPr>
        </p:nvSpPr>
        <p:spPr>
          <a:xfrm>
            <a:off x="8480885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38"/>
          <p:cNvSpPr/>
          <p:nvPr>
            <p:ph idx="6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6" name="Google Shape;126;p38"/>
          <p:cNvSpPr txBox="1"/>
          <p:nvPr>
            <p:ph idx="7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44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94fb4fa4a_0_134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ikidocs.net/37406" TargetMode="External"/><Relationship Id="rId4" Type="http://schemas.openxmlformats.org/officeDocument/2006/relationships/hyperlink" Target="https://angeloyeo.github.io/2020/08/16/gradient_descent.htm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jonhyuk0922.tistory.com/129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jonhyuk0922.tistory.com/129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jonhyuk0922.tistory.com/129" TargetMode="External"/><Relationship Id="rId4" Type="http://schemas.openxmlformats.org/officeDocument/2006/relationships/hyperlink" Target="https://jonhyuk0922.tistory.com/49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hyperlink" Target="https://jonhyuk0922.tistory.com/123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Relationship Id="rId4" Type="http://schemas.openxmlformats.org/officeDocument/2006/relationships/hyperlink" Target="https://jonhyuk0922.tistory.com/42" TargetMode="External"/><Relationship Id="rId5" Type="http://schemas.openxmlformats.org/officeDocument/2006/relationships/hyperlink" Target="https://www.tensorflow.org/api_docs/python/tf/keras/layers/Conv2D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hyperlink" Target="https://jonhyuk0922.tistory.com/42" TargetMode="External"/><Relationship Id="rId5" Type="http://schemas.openxmlformats.org/officeDocument/2006/relationships/hyperlink" Target="https://www.tensorflow.org/api_docs/python/tf/keras/layers/Conv2D" TargetMode="External"/><Relationship Id="rId6" Type="http://schemas.openxmlformats.org/officeDocument/2006/relationships/image" Target="../media/image36.png"/><Relationship Id="rId7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jonhyuk0922.tistory.com/42" TargetMode="External"/><Relationship Id="rId4" Type="http://schemas.openxmlformats.org/officeDocument/2006/relationships/hyperlink" Target="https://www.tensorflow.org/api_docs/python/tf/keras/layers/Conv2D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jonhyuk0922.tistory.com/42" TargetMode="External"/><Relationship Id="rId4" Type="http://schemas.openxmlformats.org/officeDocument/2006/relationships/hyperlink" Target="https://www.tensorflow.org/api_docs/python/tf/keras/layers/Conv2D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jonhyuk0922.tistory.com/42" TargetMode="External"/><Relationship Id="rId4" Type="http://schemas.openxmlformats.org/officeDocument/2006/relationships/hyperlink" Target="https://www.tensorflow.org/api_docs/python/tf/keras/layers/Conv2D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hyperlink" Target="https://jonhyuk0922.tistory.com/42" TargetMode="External"/><Relationship Id="rId5" Type="http://schemas.openxmlformats.org/officeDocument/2006/relationships/hyperlink" Target="https://www.tensorflow.org/api_docs/python/tf/keras/layers/AveragePooling2D" TargetMode="External"/><Relationship Id="rId6" Type="http://schemas.openxmlformats.org/officeDocument/2006/relationships/hyperlink" Target="https://www.tensorflow.org/api_docs/python/tf/keras/layers/MaxPooling2D" TargetMode="External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hyperlink" Target="https://jonhyuk0922.tistory.com/42" TargetMode="External"/><Relationship Id="rId5" Type="http://schemas.openxmlformats.org/officeDocument/2006/relationships/hyperlink" Target="https://www.tensorflow.org/api_docs/python/tf/keras/layers/AveragePooling2D" TargetMode="External"/><Relationship Id="rId6" Type="http://schemas.openxmlformats.org/officeDocument/2006/relationships/hyperlink" Target="https://www.tensorflow.org/api_docs/python/tf/keras/layers/MaxPooling2D" TargetMode="External"/><Relationship Id="rId7" Type="http://schemas.openxmlformats.org/officeDocument/2006/relationships/image" Target="../media/image39.png"/><Relationship Id="rId8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indiantechwarrior.com/fully-connected-layers-in-convolutional-neural-networks/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indiantechwarrior.com/fully-connected-layers-in-convolutional-neural-networks/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hyperlink" Target="https://medium.com/mlearning-ai/an-overview-of-vgg16-and-nin-models-96e4bf398484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kaggle.com/code/blurredmachine/vggnet-16-architecture-a-complete-guide" TargetMode="External"/><Relationship Id="rId4" Type="http://schemas.openxmlformats.org/officeDocument/2006/relationships/hyperlink" Target="https://www.tensorflow.org/api_docs/python/tf/keras/applications/vgg16/VGG16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58.png"/><Relationship Id="rId7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hyperlink" Target="https://www.tensorflow.org/api_docs/python/tf/keras/applications/resnet" TargetMode="External"/><Relationship Id="rId6" Type="http://schemas.openxmlformats.org/officeDocument/2006/relationships/hyperlink" Target="https://pytorch.org/hub/pytorch_vision_resnet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Relationship Id="rId5" Type="http://schemas.openxmlformats.org/officeDocument/2006/relationships/hyperlink" Target="https://paperswithcode.com/method/residual-connecti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Relationship Id="rId5" Type="http://schemas.openxmlformats.org/officeDocument/2006/relationships/hyperlink" Target="https://paperswithcode.com/method/residual-connection" TargetMode="External"/><Relationship Id="rId6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None/>
            </a:pPr>
            <a:r>
              <a:rPr lang="ko-KR"/>
              <a:t>이미</a:t>
            </a:r>
            <a:r>
              <a:rPr lang="ko-KR"/>
              <a:t>지 처리와 CNN</a:t>
            </a:r>
            <a:endParaRPr/>
          </a:p>
        </p:txBody>
      </p:sp>
      <p:sp>
        <p:nvSpPr>
          <p:cNvPr id="1104" name="Google Shape;1104;p1"/>
          <p:cNvSpPr txBox="1"/>
          <p:nvPr/>
        </p:nvSpPr>
        <p:spPr>
          <a:xfrm>
            <a:off x="1501900" y="6638300"/>
            <a:ext cx="167382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rPr lang="ko-KR" sz="4650">
                <a:solidFill>
                  <a:srgbClr val="0C0C0C"/>
                </a:solidFill>
              </a:rPr>
              <a:t>이미지 데이터셋, </a:t>
            </a:r>
            <a:r>
              <a:rPr lang="ko-KR" sz="4650">
                <a:solidFill>
                  <a:srgbClr val="0C0C0C"/>
                </a:solidFill>
              </a:rPr>
              <a:t>이미지 전처리, </a:t>
            </a:r>
            <a:r>
              <a:rPr lang="ko-KR" sz="4650">
                <a:solidFill>
                  <a:srgbClr val="0C0C0C"/>
                </a:solidFill>
              </a:rPr>
              <a:t>CNN, VGG16, ResNet</a:t>
            </a:r>
            <a:endParaRPr b="0" i="0" sz="465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54efb39728_0_22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전체 그림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187" name="Google Shape;1187;g254efb39728_0_22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88" name="Google Shape;1188;g254efb39728_0_223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코드와 같이 살펴보기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g254efb39728_0_223"/>
          <p:cNvSpPr/>
          <p:nvPr/>
        </p:nvSpPr>
        <p:spPr>
          <a:xfrm>
            <a:off x="1376450" y="4674225"/>
            <a:ext cx="35601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평가 및 추론하기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model.evaluate, 평가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model.predict ,  추론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g254efb39728_0_22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</p:txBody>
      </p:sp>
      <p:pic>
        <p:nvPicPr>
          <p:cNvPr id="1191" name="Google Shape;1191;g254efb39728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650" y="3498997"/>
            <a:ext cx="10320174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g254efb39728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650" y="6092550"/>
            <a:ext cx="10244675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g254efb39728_0_223"/>
          <p:cNvPicPr preferRelativeResize="0"/>
          <p:nvPr/>
        </p:nvPicPr>
        <p:blipFill rotWithShape="1">
          <a:blip r:embed="rId5">
            <a:alphaModFix/>
          </a:blip>
          <a:srcRect b="0" l="-595" r="10302" t="0"/>
          <a:stretch/>
        </p:blipFill>
        <p:spPr>
          <a:xfrm>
            <a:off x="780150" y="3993677"/>
            <a:ext cx="20079826" cy="46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g254efb39728_0_223"/>
          <p:cNvSpPr/>
          <p:nvPr/>
        </p:nvSpPr>
        <p:spPr>
          <a:xfrm>
            <a:off x="6527950" y="5361750"/>
            <a:ext cx="1972200" cy="6819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254efb39728_0_223"/>
          <p:cNvSpPr/>
          <p:nvPr/>
        </p:nvSpPr>
        <p:spPr>
          <a:xfrm>
            <a:off x="7272500" y="6963000"/>
            <a:ext cx="2938800" cy="6819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54efb39728_0_1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경사하강법</a:t>
            </a:r>
            <a:endParaRPr b="1"/>
          </a:p>
        </p:txBody>
      </p:sp>
      <p:sp>
        <p:nvSpPr>
          <p:cNvPr id="1201" name="Google Shape;1201;g254efb39728_0_1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02" name="Google Shape;1202;g254efb39728_0_11"/>
          <p:cNvSpPr txBox="1"/>
          <p:nvPr>
            <p:ph idx="3" type="body"/>
          </p:nvPr>
        </p:nvSpPr>
        <p:spPr>
          <a:xfrm>
            <a:off x="1655400" y="32468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모델이 학습하는 과정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03" name="Google Shape;1203;g254efb39728_0_11"/>
          <p:cNvSpPr/>
          <p:nvPr/>
        </p:nvSpPr>
        <p:spPr>
          <a:xfrm>
            <a:off x="355075" y="4610450"/>
            <a:ext cx="47607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순전파</a:t>
            </a: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(forward) </a:t>
            </a: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모델에 인풋을 넣어 출력층까지 </a:t>
            </a:r>
            <a:b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통과하는 전과정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254efb39728_0_11"/>
          <p:cNvSpPr/>
          <p:nvPr/>
        </p:nvSpPr>
        <p:spPr>
          <a:xfrm>
            <a:off x="5827225" y="4610450"/>
            <a:ext cx="37881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Loss 계산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모델의 예측값과 라벨값 </a:t>
            </a:r>
            <a:b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사이에 계산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254efb39728_0_11"/>
          <p:cNvSpPr/>
          <p:nvPr/>
        </p:nvSpPr>
        <p:spPr>
          <a:xfrm>
            <a:off x="10440450" y="4610450"/>
            <a:ext cx="41826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Optimizer 동작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에 대한 grad 계산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g254efb39728_0_11"/>
          <p:cNvSpPr/>
          <p:nvPr/>
        </p:nvSpPr>
        <p:spPr>
          <a:xfrm>
            <a:off x="15140750" y="4610450"/>
            <a:ext cx="48768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역전파 진행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optimizer가 계산한 grad값으로 weight 업데이트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g254efb39728_0_11"/>
          <p:cNvSpPr txBox="1"/>
          <p:nvPr/>
        </p:nvSpPr>
        <p:spPr>
          <a:xfrm>
            <a:off x="14256650" y="10823400"/>
            <a:ext cx="564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https://wikidocs.net/37406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https://angeloyeo.github.io/2020/08/16/gradient_descent.html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8" name="Google Shape;1208;g254efb39728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025" y="7033550"/>
            <a:ext cx="5182200" cy="226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g254efb39728_0_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40750" y="6950350"/>
            <a:ext cx="4760700" cy="2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g254efb39728_0_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40450" y="6640805"/>
            <a:ext cx="4182600" cy="41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g254efb39728_0_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27225" y="7179625"/>
            <a:ext cx="4182600" cy="1920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g254efb39728_0_1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54efb39728_0_2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옵티마이저</a:t>
            </a:r>
            <a:endParaRPr b="1"/>
          </a:p>
        </p:txBody>
      </p:sp>
      <p:sp>
        <p:nvSpPr>
          <p:cNvPr id="1218" name="Google Shape;1218;g254efb39728_0_2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19" name="Google Shape;1219;g254efb39728_0_27"/>
          <p:cNvSpPr txBox="1"/>
          <p:nvPr>
            <p:ph idx="3" type="body"/>
          </p:nvPr>
        </p:nvSpPr>
        <p:spPr>
          <a:xfrm>
            <a:off x="1631050" y="27949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GD &gt; SGD &gt; AdaGrad &gt; RMSProp &gt; Adam &gt; AdamW …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경사하강법(Gradient Descent) : 손실함수를 정의하고 </a:t>
            </a:r>
            <a:r>
              <a:rPr b="1" lang="ko-KR" sz="3200"/>
              <a:t>손실함수의 기울기를 계산하여 기울기의 반대 방향으로 매개변수를 업데이트</a:t>
            </a:r>
            <a:r>
              <a:rPr lang="ko-KR" sz="3200"/>
              <a:t>한다.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SGD(Stochastic Gradient Descent) : 기본적인 최적화 알고리즘, 각 매개변수에 대한 </a:t>
            </a:r>
            <a:r>
              <a:rPr b="1" lang="ko-KR" sz="3200"/>
              <a:t>손실함수의 기울기를 사용</a:t>
            </a:r>
            <a:r>
              <a:rPr lang="ko-KR" sz="3200"/>
              <a:t>해서 매개변수 업데이트한다.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AdaGrad : SGD 단점을 보완하기 위해 만든 최적화 알고리즘, </a:t>
            </a:r>
            <a:r>
              <a:rPr b="1" lang="ko-KR" sz="3200"/>
              <a:t>각 매개변수의 기울기의 제곱의 합</a:t>
            </a:r>
            <a:r>
              <a:rPr lang="ko-KR" sz="3200"/>
              <a:t>을 계산하고, 이 합을 사용하여 매개변수를 업데이트한다.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RMSProp : AdaGrad의 단점을 보완하기 위해 만든 최적화 알고리즘, AdaGrad와 같이 각 매개변수의 기울기의 제곱의 합을 계산하지만, </a:t>
            </a:r>
            <a:r>
              <a:rPr b="1" lang="ko-KR" sz="3200"/>
              <a:t>이전 Iter의 기울기의 제곱의 합을 사용</a:t>
            </a:r>
            <a:r>
              <a:rPr lang="ko-KR" sz="3200"/>
              <a:t>하여 매개변수를 업데이트한다. </a:t>
            </a:r>
            <a:br>
              <a:rPr lang="ko-KR" sz="3200"/>
            </a:b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Adam : AdaGrad 와 RMSProp의 장점을 결합한 최적화 알고리즘, AdaGrad와 같이 각 매개변수의 기울기의 제곱의 합을 계산하지만, </a:t>
            </a:r>
            <a:r>
              <a:rPr b="1" lang="ko-KR" sz="3200"/>
              <a:t>이전 Iter의 기울기와 기울기의 제곱의 합을 사용</a:t>
            </a:r>
            <a:r>
              <a:rPr lang="ko-KR" sz="3200"/>
              <a:t>하여 매개변수를 업데이트한다. </a:t>
            </a:r>
            <a:br>
              <a:rPr lang="ko-KR" sz="3200"/>
            </a:b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20" name="Google Shape;1220;g254efb39728_0_2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54efb39728_0_3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에폭(epoch)</a:t>
            </a:r>
            <a:endParaRPr b="1"/>
          </a:p>
        </p:txBody>
      </p:sp>
      <p:sp>
        <p:nvSpPr>
          <p:cNvPr id="1226" name="Google Shape;1226;g254efb39728_0_3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27" name="Google Shape;1227;g254efb39728_0_34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ko-KR" sz="3200">
                <a:solidFill>
                  <a:srgbClr val="666666"/>
                </a:solidFill>
              </a:rPr>
              <a:t>한 번의 epoch</a:t>
            </a:r>
            <a:r>
              <a:rPr lang="ko-KR" sz="3200">
                <a:solidFill>
                  <a:srgbClr val="666666"/>
                </a:solidFill>
              </a:rPr>
              <a:t>는 인공 신경망에서 전체 데이터 셋에 대해 f</a:t>
            </a:r>
            <a:r>
              <a:rPr b="1" lang="ko-KR" sz="3200">
                <a:solidFill>
                  <a:srgbClr val="666666"/>
                </a:solidFill>
              </a:rPr>
              <a:t>orward pass/backward pass 과정을 거친 것</a:t>
            </a:r>
            <a:r>
              <a:rPr lang="ko-KR" sz="3200">
                <a:solidFill>
                  <a:srgbClr val="666666"/>
                </a:solidFill>
              </a:rPr>
              <a:t>을 말함. </a:t>
            </a:r>
            <a:br>
              <a:rPr lang="ko-KR" sz="3200">
                <a:solidFill>
                  <a:srgbClr val="666666"/>
                </a:solidFill>
              </a:rPr>
            </a:br>
            <a:br>
              <a:rPr lang="ko-KR" sz="3200">
                <a:solidFill>
                  <a:srgbClr val="666666"/>
                </a:solidFill>
              </a:rPr>
            </a:br>
            <a:r>
              <a:rPr lang="ko-KR" sz="3200">
                <a:solidFill>
                  <a:srgbClr val="666666"/>
                </a:solidFill>
              </a:rPr>
              <a:t>즉, </a:t>
            </a:r>
            <a:r>
              <a:rPr b="1" lang="ko-KR" sz="3200">
                <a:solidFill>
                  <a:srgbClr val="666666"/>
                </a:solidFill>
              </a:rPr>
              <a:t>전체 데이터 셋에 대해 한 번 학습을 완료한 상태</a:t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200">
                <a:solidFill>
                  <a:srgbClr val="666666"/>
                </a:solidFill>
              </a:rPr>
              <a:t>적정수의 epoch을 설정해야 </a:t>
            </a:r>
            <a:r>
              <a:rPr b="1" lang="ko-KR" sz="3200">
                <a:solidFill>
                  <a:srgbClr val="666666"/>
                </a:solidFill>
              </a:rPr>
              <a:t>과대적합(Overfitting)</a:t>
            </a:r>
            <a:r>
              <a:rPr lang="ko-KR" sz="3200">
                <a:solidFill>
                  <a:srgbClr val="666666"/>
                </a:solidFill>
              </a:rPr>
              <a:t>되는 것을 방지할 수 있다.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200">
                <a:solidFill>
                  <a:srgbClr val="666666"/>
                </a:solidFill>
              </a:rPr>
              <a:t>물론, 너무 적으면 과소적합(Underfitting)이 될 수 있다.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ko-KR" sz="4000">
                <a:solidFill>
                  <a:srgbClr val="666666"/>
                </a:solidFill>
              </a:rPr>
              <a:t>오버피팅이란? =&gt; </a:t>
            </a:r>
            <a:endParaRPr b="1" sz="4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28" name="Google Shape;1228;g254efb39728_0_34"/>
          <p:cNvSpPr txBox="1"/>
          <p:nvPr/>
        </p:nvSpPr>
        <p:spPr>
          <a:xfrm>
            <a:off x="15944850" y="104406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https://jonhyuk0922.tistory.com/129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https://jonhyuk0922.tistory.com/49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9" name="Google Shape;1229;g254efb39728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300" y="6821700"/>
            <a:ext cx="8353423" cy="4105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0" name="Google Shape;1230;g254efb39728_0_3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54efb39728_0_4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배치사이즈(batch_size)</a:t>
            </a:r>
            <a:endParaRPr b="1"/>
          </a:p>
        </p:txBody>
      </p:sp>
      <p:sp>
        <p:nvSpPr>
          <p:cNvPr id="1236" name="Google Shape;1236;g254efb39728_0_4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37" name="Google Shape;1237;g254efb39728_0_43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ko-KR" sz="3200">
                <a:solidFill>
                  <a:srgbClr val="666666"/>
                </a:solidFill>
              </a:rPr>
              <a:t>batch size는 한번의 batch마다 주는 데이터 샘플의 size를 말한다.</a:t>
            </a:r>
            <a:br>
              <a:rPr lang="ko-KR" sz="3200">
                <a:solidFill>
                  <a:srgbClr val="666666"/>
                </a:solidFill>
              </a:rPr>
            </a:br>
            <a:br>
              <a:rPr lang="ko-KR" sz="3200">
                <a:solidFill>
                  <a:srgbClr val="666666"/>
                </a:solidFill>
              </a:rPr>
            </a:br>
            <a:r>
              <a:rPr lang="ko-KR" sz="3200">
                <a:solidFill>
                  <a:srgbClr val="666666"/>
                </a:solidFill>
              </a:rPr>
              <a:t>이때, batch(원래 이름은 mini-batch)는 나눠진 데이터셋을 의미한다. </a:t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200">
                <a:solidFill>
                  <a:srgbClr val="666666"/>
                </a:solidFill>
              </a:rPr>
              <a:t>예를들어, 700개의 이미지로 이뤄진 데이터셋을 7개의 배치로 나눠서 학습시킨다면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ko-KR" sz="3200">
                <a:solidFill>
                  <a:srgbClr val="666666"/>
                </a:solidFill>
              </a:rPr>
              <a:t>배치사이즈는 700개를 7번의 배치로 나눈 100개</a:t>
            </a:r>
            <a:r>
              <a:rPr lang="ko-KR" sz="3200">
                <a:solidFill>
                  <a:srgbClr val="666666"/>
                </a:solidFill>
              </a:rPr>
              <a:t>가 된다.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38" name="Google Shape;1238;g254efb39728_0_43"/>
          <p:cNvSpPr txBox="1"/>
          <p:nvPr/>
        </p:nvSpPr>
        <p:spPr>
          <a:xfrm>
            <a:off x="15944850" y="104406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https://jonhyuk0922.tistory.com/129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https://jonhyuk0922.tistory.com/49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9" name="Google Shape;1239;g254efb39728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9625" y="6369800"/>
            <a:ext cx="6229475" cy="439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g254efb39728_0_4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54efb39728_0_5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반복(iteration)</a:t>
            </a:r>
            <a:endParaRPr b="1"/>
          </a:p>
        </p:txBody>
      </p:sp>
      <p:sp>
        <p:nvSpPr>
          <p:cNvPr id="1246" name="Google Shape;1246;g254efb39728_0_5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47" name="Google Shape;1247;g254efb39728_0_52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Char char="-"/>
            </a:pPr>
            <a:r>
              <a:rPr b="1" lang="ko-KR" sz="3200">
                <a:solidFill>
                  <a:srgbClr val="666666"/>
                </a:solidFill>
              </a:rPr>
              <a:t>iteration은 epoch을 나누어서 실행하는 횟수</a:t>
            </a:r>
            <a:endParaRPr b="1" sz="3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200">
                <a:solidFill>
                  <a:srgbClr val="666666"/>
                </a:solidFill>
              </a:rPr>
              <a:t>즉, iteration은 </a:t>
            </a:r>
            <a:r>
              <a:rPr b="1" lang="ko-KR" sz="3200">
                <a:solidFill>
                  <a:srgbClr val="666666"/>
                </a:solidFill>
              </a:rPr>
              <a:t>1 epoch을 마치는데 필요한 미니배치 갯수</a:t>
            </a:r>
            <a:r>
              <a:rPr lang="ko-KR" sz="3200">
                <a:solidFill>
                  <a:srgbClr val="666666"/>
                </a:solidFill>
              </a:rPr>
              <a:t>이다. 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48" name="Google Shape;1248;g254efb39728_0_52"/>
          <p:cNvSpPr txBox="1"/>
          <p:nvPr/>
        </p:nvSpPr>
        <p:spPr>
          <a:xfrm>
            <a:off x="15944850" y="104406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https://jonhyuk0922.tistory.com/129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https://jonhyuk0922.tistory.com/49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g254efb39728_0_5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494fb4fa4a_0_397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1255" name="Google Shape;1255;g1494fb4fa4a_0_3977"/>
          <p:cNvSpPr txBox="1"/>
          <p:nvPr>
            <p:ph idx="2" type="body"/>
          </p:nvPr>
        </p:nvSpPr>
        <p:spPr>
          <a:xfrm>
            <a:off x="1604988" y="5056241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데이터셋 소개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56605dc1f1_0_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61" name="Google Shape;1261;g156605dc1f1_0_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Fashion MNIST dataset (패</a:t>
            </a:r>
            <a:r>
              <a:rPr lang="ko-KR"/>
              <a:t>션 데이터</a:t>
            </a:r>
            <a:r>
              <a:rPr lang="ko-KR"/>
              <a:t>)</a:t>
            </a:r>
            <a:endParaRPr/>
          </a:p>
        </p:txBody>
      </p:sp>
      <p:sp>
        <p:nvSpPr>
          <p:cNvPr id="1262" name="Google Shape;1262;g156605dc1f1_0_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63" name="Google Shape;1263;g156605dc1f1_0_7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데이터셋 설명 </a:t>
            </a:r>
            <a:br>
              <a:rPr lang="ko-KR"/>
            </a:br>
            <a:r>
              <a:rPr lang="ko-KR"/>
              <a:t>- 0~255 사이의 값을 가진 28*28 옷이미지와 카테고리가 라벨로 달려있는 데이터셋</a:t>
            </a:r>
            <a:endParaRPr/>
          </a:p>
          <a:p>
            <a:pPr indent="-47942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50"/>
              <a:buChar char="-"/>
            </a:pPr>
            <a:r>
              <a:rPr lang="ko-KR" sz="3950"/>
              <a:t>라벨 : </a:t>
            </a:r>
            <a:r>
              <a:rPr lang="ko-KR" sz="3950"/>
              <a:t>티셔츠/블라우스, 바지, 재킷/점퍼, 드레스, 샌들, 운동화, 셔츠, 가방, 앵클 부츠, 모자</a:t>
            </a:r>
            <a:endParaRPr sz="39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다운로드 방법 </a:t>
            </a:r>
            <a:br>
              <a:rPr lang="ko-KR"/>
            </a:br>
            <a:r>
              <a:rPr lang="ko-KR"/>
              <a:t>- tensorflow 내에 저장된 내장 데이터셋 로드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	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264" name="Google Shape;1264;g156605dc1f1_0_7"/>
          <p:cNvSpPr/>
          <p:nvPr/>
        </p:nvSpPr>
        <p:spPr>
          <a:xfrm>
            <a:off x="11777250" y="8750850"/>
            <a:ext cx="813600" cy="66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5" name="Google Shape;1265;g156605dc1f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100" y="7472163"/>
            <a:ext cx="9070076" cy="322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g156605dc1f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6900" y="7882775"/>
            <a:ext cx="4188675" cy="24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g156605dc1f1_0_7"/>
          <p:cNvSpPr/>
          <p:nvPr/>
        </p:nvSpPr>
        <p:spPr>
          <a:xfrm>
            <a:off x="15439775" y="8004525"/>
            <a:ext cx="1923600" cy="6084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53c507d6fb_0_273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73" name="Google Shape;1273;g253c507d6fb_0_273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Fashion MNIST dataset (패션 데이터)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274" name="Google Shape;1274;g253c507d6fb_0_273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75" name="Google Shape;1275;g253c507d6fb_0_2736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3. 데이터셋 구조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는 MNIST와 동일하다.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	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276" name="Google Shape;1276;g253c507d6fb_0_2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50" y="6191225"/>
            <a:ext cx="11764599" cy="16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53c507d6fb_0_269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82" name="Google Shape;1282;g253c507d6fb_0_269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CIFAR10 dataset (이미</a:t>
            </a:r>
            <a:r>
              <a:rPr lang="ko-KR"/>
              <a:t>지분류 데이터셋)</a:t>
            </a:r>
            <a:endParaRPr/>
          </a:p>
        </p:txBody>
      </p:sp>
      <p:sp>
        <p:nvSpPr>
          <p:cNvPr id="1283" name="Google Shape;1283;g253c507d6fb_0_269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84" name="Google Shape;1284;g253c507d6fb_0_2699"/>
          <p:cNvSpPr txBox="1"/>
          <p:nvPr>
            <p:ph idx="2" type="body"/>
          </p:nvPr>
        </p:nvSpPr>
        <p:spPr>
          <a:xfrm>
            <a:off x="1247100" y="3204825"/>
            <a:ext cx="19184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데이터셋 설명 </a:t>
            </a:r>
            <a:br>
              <a:rPr lang="ko-KR"/>
            </a:br>
            <a:r>
              <a:rPr lang="ko-KR"/>
              <a:t>- </a:t>
            </a:r>
            <a:r>
              <a:rPr lang="ko-KR"/>
              <a:t> 0~255 사이의 픽셀값을 가진 32*32*3 컬러이미지와 물체명이 라벨로 달려있는 데이터셋</a:t>
            </a:r>
            <a:endParaRPr/>
          </a:p>
          <a:p>
            <a:pPr indent="-479425" lvl="0" marL="914400" rtl="0" algn="l">
              <a:spcBef>
                <a:spcPts val="0"/>
              </a:spcBef>
              <a:spcAft>
                <a:spcPts val="0"/>
              </a:spcAft>
              <a:buSzPts val="3950"/>
              <a:buChar char="-"/>
            </a:pPr>
            <a:r>
              <a:rPr lang="ko-KR" sz="3950"/>
              <a:t>라벨 :  ['airplane', 'automobile', 'bird', 'cat', 'deer', 'dog', 'frog', 'horse', 'ship', 'truck']</a:t>
            </a:r>
            <a:endParaRPr sz="395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다운로드 방법 </a:t>
            </a:r>
            <a:br>
              <a:rPr lang="ko-KR"/>
            </a:br>
            <a:r>
              <a:rPr lang="ko-KR"/>
              <a:t>- tensorflow 내에 저장된 내장 데이터셋 로드 </a:t>
            </a:r>
            <a:endParaRPr/>
          </a:p>
        </p:txBody>
      </p:sp>
      <p:sp>
        <p:nvSpPr>
          <p:cNvPr id="1285" name="Google Shape;1285;g253c507d6fb_0_2699"/>
          <p:cNvSpPr/>
          <p:nvPr/>
        </p:nvSpPr>
        <p:spPr>
          <a:xfrm>
            <a:off x="9825000" y="7885350"/>
            <a:ext cx="988500" cy="83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6" name="Google Shape;1286;g253c507d6fb_0_2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875" y="6330726"/>
            <a:ext cx="10470144" cy="47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g253c507d6fb_0_2699"/>
          <p:cNvSpPr/>
          <p:nvPr/>
        </p:nvSpPr>
        <p:spPr>
          <a:xfrm>
            <a:off x="2300625" y="10208625"/>
            <a:ext cx="2501700" cy="8367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494fb4fa4a_0_1338"/>
          <p:cNvSpPr txBox="1"/>
          <p:nvPr>
            <p:ph idx="2" type="body"/>
          </p:nvPr>
        </p:nvSpPr>
        <p:spPr>
          <a:xfrm>
            <a:off x="6849643" y="2380487"/>
            <a:ext cx="12705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01_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02_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03_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04_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05_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</p:txBody>
      </p:sp>
      <p:sp>
        <p:nvSpPr>
          <p:cNvPr id="1110" name="Google Shape;1110;g1494fb4fa4a_0_1338"/>
          <p:cNvSpPr txBox="1"/>
          <p:nvPr>
            <p:ph idx="3" type="body"/>
          </p:nvPr>
        </p:nvSpPr>
        <p:spPr>
          <a:xfrm>
            <a:off x="7983099" y="2380487"/>
            <a:ext cx="109368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지난시간 복습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데이터셋 소개 - Fashion_MNIST , CIFAR10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이미</a:t>
            </a:r>
            <a:r>
              <a:rPr lang="ko-KR"/>
              <a:t>지 전처리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Convolutional Neural Network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VGG16 , Resnet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53c507d6fb_0_279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93" name="Google Shape;1293;g253c507d6fb_0_279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CIFAR10 dataset (이미지분류 데이터셋)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294" name="Google Shape;1294;g253c507d6fb_0_279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95" name="Google Shape;1295;g253c507d6fb_0_2791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3. 데이터셋 구조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컬러데이터</a:t>
            </a:r>
            <a:r>
              <a:rPr lang="ko-KR"/>
              <a:t>와 흑백데이터의 차이가 있다. 바로 “색상"이 존재한다.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우리는 색상을 R.G.B (Red, Green , Blue) 3가지를 통해서 나타낸다. =&gt; </a:t>
            </a:r>
            <a:r>
              <a:rPr b="1" lang="ko-KR"/>
              <a:t>3차원 </a:t>
            </a:r>
            <a:endParaRPr b="1"/>
          </a:p>
        </p:txBody>
      </p:sp>
      <p:pic>
        <p:nvPicPr>
          <p:cNvPr id="1296" name="Google Shape;1296;g253c507d6fb_0_27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00" y="6025700"/>
            <a:ext cx="3963850" cy="39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g253c507d6fb_0_27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925" y="6025701"/>
            <a:ext cx="10470144" cy="47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g253c507d6fb_0_2791"/>
          <p:cNvSpPr/>
          <p:nvPr/>
        </p:nvSpPr>
        <p:spPr>
          <a:xfrm>
            <a:off x="7337700" y="9971950"/>
            <a:ext cx="2696700" cy="9414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494fb4fa4a_0_398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1304" name="Google Shape;1304;g1494fb4fa4a_0_398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이미</a:t>
            </a:r>
            <a:r>
              <a:rPr lang="ko-KR"/>
              <a:t>지 전처리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54efb39728_0_13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 데이터의 Shape(모양)</a:t>
            </a:r>
            <a:endParaRPr b="1"/>
          </a:p>
        </p:txBody>
      </p:sp>
      <p:sp>
        <p:nvSpPr>
          <p:cNvPr id="1310" name="Google Shape;1310;g254efb39728_0_13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11" name="Google Shape;1311;g254efb39728_0_137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예를 들어, CIFAR10 에서 [50000,32,32,3] 에서 각각의 값들은 무엇을 의미할까요?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12" name="Google Shape;1312;g254efb39728_0_13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54efb39728_0_25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 데이터의 Shape(모양)</a:t>
            </a:r>
            <a:endParaRPr b="1"/>
          </a:p>
        </p:txBody>
      </p:sp>
      <p:sp>
        <p:nvSpPr>
          <p:cNvPr id="1318" name="Google Shape;1318;g254efb39728_0_25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19" name="Google Shape;1319;g254efb39728_0_251"/>
          <p:cNvSpPr txBox="1"/>
          <p:nvPr>
            <p:ph idx="3" type="body"/>
          </p:nvPr>
        </p:nvSpPr>
        <p:spPr>
          <a:xfrm>
            <a:off x="1655400" y="3246800"/>
            <a:ext cx="173880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통상적으</a:t>
            </a:r>
            <a:r>
              <a:rPr lang="ko-KR" sz="3997">
                <a:solidFill>
                  <a:srgbClr val="230054"/>
                </a:solidFill>
              </a:rPr>
              <a:t>로 CNN 의 입력(Input)은 4D로 사용된다. 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20" name="Google Shape;1320;g254efb39728_0_25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  <p:pic>
        <p:nvPicPr>
          <p:cNvPr id="1321" name="Google Shape;1321;g254efb39728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450" y="4184675"/>
            <a:ext cx="7482951" cy="6704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2" name="Google Shape;1322;g254efb39728_0_251"/>
          <p:cNvSpPr txBox="1"/>
          <p:nvPr/>
        </p:nvSpPr>
        <p:spPr>
          <a:xfrm>
            <a:off x="15413075" y="10711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https://jonhyuk0922.tistory.com/123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254efb39728_0_251"/>
          <p:cNvSpPr txBox="1"/>
          <p:nvPr>
            <p:ph idx="3" type="body"/>
          </p:nvPr>
        </p:nvSpPr>
        <p:spPr>
          <a:xfrm>
            <a:off x="9766400" y="4466300"/>
            <a:ext cx="102999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b="1" lang="ko-KR" sz="3997">
                <a:solidFill>
                  <a:srgbClr val="230054"/>
                </a:solidFill>
              </a:rPr>
              <a:t>예시 : [100,32,32,3] </a:t>
            </a: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첫번째 값은 배치 사이즈, 몇장씩 입력할 것인지 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두번째 값은 I</a:t>
            </a:r>
            <a:r>
              <a:rPr lang="ko-KR" sz="3997">
                <a:solidFill>
                  <a:srgbClr val="230054"/>
                </a:solidFill>
              </a:rPr>
              <a:t>mage height</a:t>
            </a:r>
            <a:r>
              <a:rPr lang="ko-KR" sz="3997">
                <a:solidFill>
                  <a:srgbClr val="230054"/>
                </a:solidFill>
              </a:rPr>
              <a:t> , 이미지의 세로 길이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세번째 값은 Image width ,  이미지의 가로 길이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네번째 값은 </a:t>
            </a:r>
            <a:r>
              <a:rPr lang="ko-KR" sz="3997">
                <a:solidFill>
                  <a:srgbClr val="230054"/>
                </a:solidFill>
              </a:rPr>
              <a:t>Image depth , RGB 값</a:t>
            </a:r>
            <a:endParaRPr sz="3997">
              <a:solidFill>
                <a:srgbClr val="230054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54efb39728_0_14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</a:t>
            </a:r>
            <a:endParaRPr b="1"/>
          </a:p>
        </p:txBody>
      </p:sp>
      <p:sp>
        <p:nvSpPr>
          <p:cNvPr id="1329" name="Google Shape;1329;g254efb39728_0_14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30" name="Google Shape;1330;g254efb39728_0_145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크기 조정 (rescale)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회전 (rotation_range)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뒤집기 (horizontal_flip, vertical_flip)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각도 변경(shear_range) 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위치 변경(width_shift_range, height_shift_range)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확대(zoom range)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내 손실된 픽셀 채우기 (fill_mode)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이미지의 채널을 변경 (channel_shift_range)</a:t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331" name="Google Shape;1331;g254efb39728_0_14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  <p:sp>
        <p:nvSpPr>
          <p:cNvPr id="1332" name="Google Shape;1332;g254efb39728_0_145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54efb39728_0_39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</a:t>
            </a:r>
            <a:endParaRPr b="1"/>
          </a:p>
        </p:txBody>
      </p:sp>
      <p:sp>
        <p:nvSpPr>
          <p:cNvPr id="1338" name="Google Shape;1338;g254efb39728_0_39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39" name="Google Shape;1339;g254efb39728_0_396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크기 조정 (rescale)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회전 (rotation_range)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뒤집기 (horizontal_flip, vertical_flip)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각도 변경(shear_range) 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위치 변경(width_shift_range, height_shift_range)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확대(zoom range)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내 손실된 픽셀 채우기 (fill_mode)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이미지의 채널을 변경 (channel_shift_range)</a:t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340" name="Google Shape;1340;g254efb39728_0_39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  <p:sp>
        <p:nvSpPr>
          <p:cNvPr id="1341" name="Google Shape;1341;g254efb39728_0_396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2" name="Google Shape;1342;g254efb39728_0_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54efb39728_0_40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</a:t>
            </a:r>
            <a:endParaRPr b="1"/>
          </a:p>
        </p:txBody>
      </p:sp>
      <p:sp>
        <p:nvSpPr>
          <p:cNvPr id="1348" name="Google Shape;1348;g254efb39728_0_40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49" name="Google Shape;1349;g254efb39728_0_405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회전 (rotation_range)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350" name="Google Shape;1350;g254efb39728_0_40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  <p:sp>
        <p:nvSpPr>
          <p:cNvPr id="1351" name="Google Shape;1351;g254efb39728_0_405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2" name="Google Shape;1352;g254efb39728_0_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g254efb39728_0_4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625" y="5347125"/>
            <a:ext cx="9286875" cy="4371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54efb39728_0_41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</a:t>
            </a:r>
            <a:endParaRPr b="1"/>
          </a:p>
        </p:txBody>
      </p:sp>
      <p:sp>
        <p:nvSpPr>
          <p:cNvPr id="1359" name="Google Shape;1359;g254efb39728_0_41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60" name="Google Shape;1360;g254efb39728_0_415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2. </a:t>
            </a:r>
            <a:r>
              <a:rPr lang="ko-KR" sz="3997">
                <a:solidFill>
                  <a:srgbClr val="230054"/>
                </a:solidFill>
              </a:rPr>
              <a:t>이미지 뒤집기 (horizontal_flip, vertical_flip)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361" name="Google Shape;1361;g254efb39728_0_41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  <p:sp>
        <p:nvSpPr>
          <p:cNvPr id="1362" name="Google Shape;1362;g254efb39728_0_415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3" name="Google Shape;1363;g254efb39728_0_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g254efb39728_0_4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4800" y="5426450"/>
            <a:ext cx="5133750" cy="5431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54efb39728_0_42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</a:t>
            </a:r>
            <a:endParaRPr b="1"/>
          </a:p>
        </p:txBody>
      </p:sp>
      <p:sp>
        <p:nvSpPr>
          <p:cNvPr id="1370" name="Google Shape;1370;g254efb39728_0_42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71" name="Google Shape;1371;g254efb39728_0_426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3. </a:t>
            </a:r>
            <a:r>
              <a:rPr lang="ko-KR" sz="3997">
                <a:solidFill>
                  <a:srgbClr val="230054"/>
                </a:solidFill>
              </a:rPr>
              <a:t>이미지 각도 변경(shear_range)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372" name="Google Shape;1372;g254efb39728_0_42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  <p:sp>
        <p:nvSpPr>
          <p:cNvPr id="1373" name="Google Shape;1373;g254efb39728_0_426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4" name="Google Shape;1374;g254efb39728_0_4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g254efb39728_0_4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7800" y="5432900"/>
            <a:ext cx="5932822" cy="5341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54efb39728_0_43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</a:t>
            </a:r>
            <a:endParaRPr b="1"/>
          </a:p>
        </p:txBody>
      </p:sp>
      <p:sp>
        <p:nvSpPr>
          <p:cNvPr id="1381" name="Google Shape;1381;g254efb39728_0_43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82" name="Google Shape;1382;g254efb39728_0_437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4. </a:t>
            </a:r>
            <a:r>
              <a:rPr lang="ko-KR" sz="3997">
                <a:solidFill>
                  <a:srgbClr val="230054"/>
                </a:solidFill>
              </a:rPr>
              <a:t>이미지 확대(zoom range)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383" name="Google Shape;1383;g254efb39728_0_43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  <p:sp>
        <p:nvSpPr>
          <p:cNvPr id="1384" name="Google Shape;1384;g254efb39728_0_437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5" name="Google Shape;1385;g254efb39728_0_4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g254efb39728_0_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225" y="5475175"/>
            <a:ext cx="9614575" cy="4220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494fb4fa4a_0_330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1116" name="Google Shape;1116;g1494fb4fa4a_0_3307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지난시간 복습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54efb39728_0_44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</a:t>
            </a:r>
            <a:endParaRPr b="1"/>
          </a:p>
        </p:txBody>
      </p:sp>
      <p:sp>
        <p:nvSpPr>
          <p:cNvPr id="1392" name="Google Shape;1392;g254efb39728_0_44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3" name="Google Shape;1393;g254efb39728_0_448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5. </a:t>
            </a:r>
            <a:r>
              <a:rPr lang="ko-KR" sz="3997">
                <a:solidFill>
                  <a:srgbClr val="230054"/>
                </a:solidFill>
              </a:rPr>
              <a:t>이미지 내 손실된 픽셀 채우기 (fill_mode)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394" name="Google Shape;1394;g254efb39728_0_44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  <p:sp>
        <p:nvSpPr>
          <p:cNvPr id="1395" name="Google Shape;1395;g254efb39728_0_448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6" name="Google Shape;1396;g254efb39728_0_4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g254efb39728_0_4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2500" y="5694325"/>
            <a:ext cx="8932100" cy="288476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54efb39728_0_26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 정규화</a:t>
            </a:r>
            <a:endParaRPr b="1"/>
          </a:p>
        </p:txBody>
      </p:sp>
      <p:sp>
        <p:nvSpPr>
          <p:cNvPr id="1403" name="Google Shape;1403;g254efb39728_0_26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04" name="Google Shape;1404;g254efb39728_0_263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정규화란 무엇인가?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405" name="Google Shape;1405;g254efb39728_0_26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54efb39728_0_27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 정규화</a:t>
            </a:r>
            <a:endParaRPr b="1"/>
          </a:p>
        </p:txBody>
      </p:sp>
      <p:sp>
        <p:nvSpPr>
          <p:cNvPr id="1411" name="Google Shape;1411;g254efb39728_0_27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12" name="Google Shape;1412;g254efb39728_0_271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정규화란 무엇인가?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이미</a:t>
            </a:r>
            <a:r>
              <a:rPr lang="ko-KR" sz="3997">
                <a:solidFill>
                  <a:srgbClr val="230054"/>
                </a:solidFill>
              </a:rPr>
              <a:t>지 데이터의 0 ~ 255 범위의 값을 0 ~ 1 범위로 변경하는 것.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코드는 아래와 같다.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413" name="Google Shape;1413;g254efb39728_0_27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  <p:pic>
        <p:nvPicPr>
          <p:cNvPr id="1414" name="Google Shape;1414;g254efb39728_0_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650" y="6643950"/>
            <a:ext cx="7933900" cy="41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54efb39728_0_15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 정규화</a:t>
            </a:r>
            <a:endParaRPr b="1"/>
          </a:p>
        </p:txBody>
      </p:sp>
      <p:sp>
        <p:nvSpPr>
          <p:cNvPr id="1420" name="Google Shape;1420;g254efb39728_0_15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21" name="Google Shape;1421;g254efb39728_0_153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왜 해주는 것일까?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</a:t>
            </a:r>
            <a:r>
              <a:rPr lang="ko-KR" sz="3997">
                <a:solidFill>
                  <a:srgbClr val="230054"/>
                </a:solidFill>
              </a:rPr>
              <a:t>지 데이터의 범위를 일관되게 유지하여 학습에 용이하다.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	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모델의 픽셀에 대한 오버피팅을 방지할 수 있다.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	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모델이 특징을 더 잘 파악하여 성능을 향상시킨다.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422" name="Google Shape;1422;g254efb39728_0_15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이미지 전처리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494fb4fa4a_0_399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1428" name="Google Shape;1428;g1494fb4fa4a_0_399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Convolutional Neural Network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54efb39728_0_30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Convolutional layer</a:t>
            </a:r>
            <a:endParaRPr b="1"/>
          </a:p>
        </p:txBody>
      </p:sp>
      <p:sp>
        <p:nvSpPr>
          <p:cNvPr id="1434" name="Google Shape;1434;g254efb39728_0_30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35" name="Google Shape;1435;g254efb39728_0_305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이미지의 특징을 잘 추출하기 위해 사용되는 레이어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커널을 통해 이미지에서 특징을 추출함. 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36" name="Google Shape;1436;g254efb39728_0_30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Convolutional Neural Network</a:t>
            </a:r>
            <a:endParaRPr/>
          </a:p>
        </p:txBody>
      </p:sp>
      <p:pic>
        <p:nvPicPr>
          <p:cNvPr id="1437" name="Google Shape;1437;g254efb39728_0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650" y="5353425"/>
            <a:ext cx="9698747" cy="525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8" name="Google Shape;1438;g254efb39728_0_305"/>
          <p:cNvSpPr txBox="1"/>
          <p:nvPr/>
        </p:nvSpPr>
        <p:spPr>
          <a:xfrm>
            <a:off x="13656025" y="10711475"/>
            <a:ext cx="60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https://www.tensorflow.org/api_docs/python/tf/keras/layers/Conv2D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54efb39728_0_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Convolutional layer</a:t>
            </a:r>
            <a:endParaRPr b="1"/>
          </a:p>
        </p:txBody>
      </p:sp>
      <p:sp>
        <p:nvSpPr>
          <p:cNvPr id="1444" name="Google Shape;1444;g254efb39728_0_6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45" name="Google Shape;1445;g254efb39728_0_60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이미지의 특징을 잘 추출하기 위해 사용되는 레이어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커널을 통해 이미지에서 특징을 추출함. 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46" name="Google Shape;1446;g254efb39728_0_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Convolutional Neural Network</a:t>
            </a:r>
            <a:endParaRPr/>
          </a:p>
        </p:txBody>
      </p:sp>
      <p:pic>
        <p:nvPicPr>
          <p:cNvPr id="1447" name="Google Shape;1447;g254efb39728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650" y="5353425"/>
            <a:ext cx="9698747" cy="525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8" name="Google Shape;1448;g254efb39728_0_60"/>
          <p:cNvSpPr txBox="1"/>
          <p:nvPr/>
        </p:nvSpPr>
        <p:spPr>
          <a:xfrm>
            <a:off x="13656025" y="10711475"/>
            <a:ext cx="60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https://www.tensorflow.org/api_docs/python/tf/keras/layers/Conv2D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9" name="Google Shape;1449;g254efb39728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21401" y="3146113"/>
            <a:ext cx="5321150" cy="547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0" name="Google Shape;1450;g254efb39728_0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95026" y="8967450"/>
            <a:ext cx="10904550" cy="6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54efb39728_0_31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Convolutional layer</a:t>
            </a:r>
            <a:endParaRPr b="1"/>
          </a:p>
        </p:txBody>
      </p:sp>
      <p:sp>
        <p:nvSpPr>
          <p:cNvPr id="1456" name="Google Shape;1456;g254efb39728_0_31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57" name="Google Shape;1457;g254efb39728_0_314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이미지의 특징을 잘 추출하기 위해 사용되는 레이어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커</a:t>
            </a:r>
            <a:r>
              <a:rPr lang="ko-KR" sz="3997">
                <a:solidFill>
                  <a:srgbClr val="230054"/>
                </a:solidFill>
              </a:rPr>
              <a:t>널 사이즈가 (3,3) 이라면 아래와 같이 진행된다. 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58" name="Google Shape;1458;g254efb39728_0_31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Convolutional Neural Network</a:t>
            </a:r>
            <a:endParaRPr/>
          </a:p>
        </p:txBody>
      </p:sp>
      <p:sp>
        <p:nvSpPr>
          <p:cNvPr id="1459" name="Google Shape;1459;g254efb39728_0_314"/>
          <p:cNvSpPr txBox="1"/>
          <p:nvPr/>
        </p:nvSpPr>
        <p:spPr>
          <a:xfrm>
            <a:off x="13656025" y="10711475"/>
            <a:ext cx="60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https://jonhyuk0922.tistory.com/42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https://www.tensorflow.org/api_docs/python/tf/keras/layers/Conv2D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0" name="Google Shape;1460;g254efb39728_0_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1401" y="3146113"/>
            <a:ext cx="5321150" cy="547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1" name="Google Shape;1461;g254efb39728_0_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5026" y="8967450"/>
            <a:ext cx="10904550" cy="6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g254efb39728_0_3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6311" y="5351575"/>
            <a:ext cx="6263184" cy="54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54efb39728_0_32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Convolutional layer</a:t>
            </a:r>
            <a:endParaRPr b="1"/>
          </a:p>
        </p:txBody>
      </p:sp>
      <p:sp>
        <p:nvSpPr>
          <p:cNvPr id="1468" name="Google Shape;1468;g254efb39728_0_32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69" name="Google Shape;1469;g254efb39728_0_326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이미지의 특징을 잘 추출하기 위해 사용되는 레이어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커널 사이즈가 (3,3) 이라면 아래와 같이 진행된다.  </a:t>
            </a:r>
            <a:r>
              <a:rPr b="1" lang="ko-KR" sz="3997">
                <a:solidFill>
                  <a:srgbClr val="230054"/>
                </a:solidFill>
              </a:rPr>
              <a:t>(stride</a:t>
            </a:r>
            <a:r>
              <a:rPr b="1" lang="ko-KR" sz="3997">
                <a:solidFill>
                  <a:srgbClr val="230054"/>
                </a:solidFill>
              </a:rPr>
              <a:t>는 몇칸씩 옮길지 지정)</a:t>
            </a:r>
            <a:endParaRPr b="1" sz="3997">
              <a:solidFill>
                <a:srgbClr val="230054"/>
              </a:solidFill>
            </a:endParaRPr>
          </a:p>
        </p:txBody>
      </p:sp>
      <p:sp>
        <p:nvSpPr>
          <p:cNvPr id="1470" name="Google Shape;1470;g254efb39728_0_32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Convolutional Neural Network</a:t>
            </a:r>
            <a:endParaRPr/>
          </a:p>
        </p:txBody>
      </p:sp>
      <p:sp>
        <p:nvSpPr>
          <p:cNvPr id="1471" name="Google Shape;1471;g254efb39728_0_326"/>
          <p:cNvSpPr txBox="1"/>
          <p:nvPr/>
        </p:nvSpPr>
        <p:spPr>
          <a:xfrm>
            <a:off x="13656025" y="10711475"/>
            <a:ext cx="60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https://jonhyuk0922.tistory.com/42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https://www.tensorflow.org/api_docs/python/tf/keras/layers/Conv2D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2" name="Google Shape;1472;g254efb39728_0_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1551" y="5410812"/>
            <a:ext cx="10904550" cy="6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g254efb39728_0_3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6311" y="5351575"/>
            <a:ext cx="6263184" cy="54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g254efb39728_0_326"/>
          <p:cNvSpPr txBox="1"/>
          <p:nvPr/>
        </p:nvSpPr>
        <p:spPr>
          <a:xfrm>
            <a:off x="8951550" y="7822425"/>
            <a:ext cx="112365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input : 28 x28 , kernel size : 3x3  , stride: (1,1) -&gt; output : ???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254efb39728_0_34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Convolutional layer</a:t>
            </a:r>
            <a:endParaRPr b="1"/>
          </a:p>
        </p:txBody>
      </p:sp>
      <p:sp>
        <p:nvSpPr>
          <p:cNvPr id="1480" name="Google Shape;1480;g254efb39728_0_34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81" name="Google Shape;1481;g254efb39728_0_341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이미지의 특징을 잘 추출하기 위해 사용되는 레이어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커널 사이즈가 (3,3) 이라면 아래와 같이 진행된다.  </a:t>
            </a:r>
            <a:r>
              <a:rPr b="1" lang="ko-KR" sz="3997">
                <a:solidFill>
                  <a:srgbClr val="230054"/>
                </a:solidFill>
              </a:rPr>
              <a:t>(stride는 몇칸씩 옮길지 지정)</a:t>
            </a:r>
            <a:endParaRPr b="1" sz="3997">
              <a:solidFill>
                <a:srgbClr val="230054"/>
              </a:solidFill>
            </a:endParaRPr>
          </a:p>
        </p:txBody>
      </p:sp>
      <p:sp>
        <p:nvSpPr>
          <p:cNvPr id="1482" name="Google Shape;1482;g254efb39728_0_34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Convolutional Neural Network</a:t>
            </a:r>
            <a:endParaRPr/>
          </a:p>
        </p:txBody>
      </p:sp>
      <p:sp>
        <p:nvSpPr>
          <p:cNvPr id="1483" name="Google Shape;1483;g254efb39728_0_341"/>
          <p:cNvSpPr txBox="1"/>
          <p:nvPr/>
        </p:nvSpPr>
        <p:spPr>
          <a:xfrm>
            <a:off x="13656025" y="10711475"/>
            <a:ext cx="60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https://jonhyuk0922.tistory.com/42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https://www.tensorflow.org/api_docs/python/tf/keras/layers/Conv2D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4" name="Google Shape;1484;g254efb39728_0_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1551" y="5410812"/>
            <a:ext cx="10904550" cy="6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g254efb39728_0_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6311" y="5351575"/>
            <a:ext cx="6263184" cy="54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g254efb39728_0_341"/>
          <p:cNvPicPr preferRelativeResize="0"/>
          <p:nvPr/>
        </p:nvPicPr>
        <p:blipFill rotWithShape="1">
          <a:blip r:embed="rId7">
            <a:alphaModFix/>
          </a:blip>
          <a:srcRect b="73399" l="0" r="0" t="0"/>
          <a:stretch/>
        </p:blipFill>
        <p:spPr>
          <a:xfrm>
            <a:off x="8951550" y="6533000"/>
            <a:ext cx="7381925" cy="9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g254efb39728_0_341"/>
          <p:cNvSpPr txBox="1"/>
          <p:nvPr/>
        </p:nvSpPr>
        <p:spPr>
          <a:xfrm>
            <a:off x="8951550" y="7822425"/>
            <a:ext cx="112365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input : 28 x28 , kernel size : 3x3  , stride: (1,1) -&gt; output : 26 x 26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54efb39728_0_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</a:t>
            </a:r>
            <a:r>
              <a:rPr lang="ko-KR"/>
              <a:t>간 복습</a:t>
            </a:r>
            <a:endParaRPr/>
          </a:p>
        </p:txBody>
      </p:sp>
      <p:sp>
        <p:nvSpPr>
          <p:cNvPr id="1122" name="Google Shape;1122;g254efb39728_0_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전체 그림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123" name="Google Shape;1123;g254efb39728_0_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24" name="Google Shape;1124;g254efb39728_0_0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Font typeface="Arial"/>
              <a:buChar char="-"/>
            </a:pPr>
            <a:r>
              <a:rPr b="0" i="0" lang="ko-KR" sz="3600" u="none" cap="none" strike="noStrike">
                <a:solidFill>
                  <a:srgbClr val="4B3A64"/>
                </a:solidFill>
                <a:latin typeface="Arial"/>
                <a:ea typeface="Arial"/>
                <a:cs typeface="Arial"/>
                <a:sym typeface="Arial"/>
              </a:rPr>
              <a:t>큰그림을 먼저 보시고 세부로 넘어갈게요. </a:t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g254efb39728_0_0"/>
          <p:cNvSpPr/>
          <p:nvPr/>
        </p:nvSpPr>
        <p:spPr>
          <a:xfrm>
            <a:off x="355075" y="4610450"/>
            <a:ext cx="49941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구축하기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불러오기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(내장데이터 혹은 csv,json)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split하기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(보통 8:2 로 나눔. state 고정)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g254efb39728_0_0"/>
          <p:cNvSpPr/>
          <p:nvPr/>
        </p:nvSpPr>
        <p:spPr>
          <a:xfrm>
            <a:off x="6069625" y="4590500"/>
            <a:ext cx="4697400" cy="26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모델 구축하기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객체 구축하기</a:t>
            </a:r>
            <a:b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(sequential layer 쌓기)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compile하기</a:t>
            </a:r>
            <a:b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(옵티마이저, 손실함수, 평가지표)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g254efb39728_0_0"/>
          <p:cNvSpPr/>
          <p:nvPr/>
        </p:nvSpPr>
        <p:spPr>
          <a:xfrm>
            <a:off x="11487475" y="4610450"/>
            <a:ext cx="40206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모델 학습하기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fit으로 학습하기</a:t>
            </a:r>
            <a:b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(데이터, 라벨, 에폭지정)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254efb39728_0_0"/>
          <p:cNvSpPr/>
          <p:nvPr/>
        </p:nvSpPr>
        <p:spPr>
          <a:xfrm>
            <a:off x="16308700" y="4590500"/>
            <a:ext cx="35601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평가 및 추론하기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model.evaluate, 평가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model.predict ,  추론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54efb39728_0_1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Pooling</a:t>
            </a:r>
            <a:r>
              <a:rPr b="1" lang="ko-KR"/>
              <a:t> layer</a:t>
            </a:r>
            <a:endParaRPr b="1"/>
          </a:p>
        </p:txBody>
      </p:sp>
      <p:sp>
        <p:nvSpPr>
          <p:cNvPr id="1493" name="Google Shape;1493;g254efb39728_0_18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94" name="Google Shape;1494;g254efb39728_0_183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이미지의 크기를 줄이고 노이즈를 제거하는데 사용되는 레이어</a:t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2가지 풀링 방법 존재 : Max or Average pooling (아래 예시는 max pooling)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95" name="Google Shape;1495;g254efb39728_0_1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Convolutional Neural Network</a:t>
            </a:r>
            <a:endParaRPr/>
          </a:p>
        </p:txBody>
      </p:sp>
      <p:pic>
        <p:nvPicPr>
          <p:cNvPr id="1496" name="Google Shape;1496;g254efb39728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00" y="6102050"/>
            <a:ext cx="8800326" cy="4762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7" name="Google Shape;1497;g254efb39728_0_183"/>
          <p:cNvSpPr txBox="1"/>
          <p:nvPr/>
        </p:nvSpPr>
        <p:spPr>
          <a:xfrm>
            <a:off x="12907350" y="10388225"/>
            <a:ext cx="682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https://www.tensorflow.org/api_docs/python/tf/keras/layers/AveragePooling2D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https://www.tensorflow.org/api_docs/python/tf/keras/layers/MaxPooling2D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8" name="Google Shape;1498;g254efb39728_0_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19475" y="6144525"/>
            <a:ext cx="8336725" cy="111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g254efb39728_0_1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19475" y="7502788"/>
            <a:ext cx="5156469" cy="26403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54efb39728_0_35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Pooling layer</a:t>
            </a:r>
            <a:endParaRPr b="1"/>
          </a:p>
        </p:txBody>
      </p:sp>
      <p:sp>
        <p:nvSpPr>
          <p:cNvPr id="1505" name="Google Shape;1505;g254efb39728_0_35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06" name="Google Shape;1506;g254efb39728_0_353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이미지의 크기를 줄이고 노이즈를 제거하는데 사용되는 레이어</a:t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2가지 풀링 방법 존재 : Max or Average pooling (아래 예시는 max pooling)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07" name="Google Shape;1507;g254efb39728_0_35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Convolutional Neural Network</a:t>
            </a:r>
            <a:endParaRPr/>
          </a:p>
        </p:txBody>
      </p:sp>
      <p:pic>
        <p:nvPicPr>
          <p:cNvPr id="1508" name="Google Shape;1508;g254efb39728_0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00" y="6102050"/>
            <a:ext cx="8800326" cy="4762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9" name="Google Shape;1509;g254efb39728_0_353"/>
          <p:cNvSpPr txBox="1"/>
          <p:nvPr/>
        </p:nvSpPr>
        <p:spPr>
          <a:xfrm>
            <a:off x="12907350" y="10388225"/>
            <a:ext cx="682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https://www.tensorflow.org/api_docs/python/tf/keras/layers/AveragePooling2D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https://www.tensorflow.org/api_docs/python/tf/keras/layers/MaxPooling2D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0" name="Google Shape;1510;g254efb39728_0_3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46425" y="5633175"/>
            <a:ext cx="8336725" cy="111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g254efb39728_0_353"/>
          <p:cNvPicPr preferRelativeResize="0"/>
          <p:nvPr/>
        </p:nvPicPr>
        <p:blipFill rotWithShape="1">
          <a:blip r:embed="rId8">
            <a:alphaModFix/>
          </a:blip>
          <a:srcRect b="48691" l="0" r="0" t="0"/>
          <a:stretch/>
        </p:blipFill>
        <p:spPr>
          <a:xfrm>
            <a:off x="11046425" y="6966175"/>
            <a:ext cx="7835204" cy="282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254efb39728_0_19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Fully Connected</a:t>
            </a:r>
            <a:r>
              <a:rPr b="1" lang="ko-KR"/>
              <a:t> layer</a:t>
            </a:r>
            <a:endParaRPr b="1"/>
          </a:p>
        </p:txBody>
      </p:sp>
      <p:sp>
        <p:nvSpPr>
          <p:cNvPr id="1517" name="Google Shape;1517;g254efb39728_0_19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18" name="Google Shape;1518;g254efb39728_0_191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앞선 레이어들을 통과한 출력을 결합(쭉-펼쳐서) 이미지 분류하는데 사용되는 레이어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구조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3997">
                <a:solidFill>
                  <a:srgbClr val="230054"/>
                </a:solidFill>
              </a:rPr>
            </a:b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19" name="Google Shape;1519;g254efb39728_0_19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Convolutional Neural Network</a:t>
            </a:r>
            <a:endParaRPr/>
          </a:p>
        </p:txBody>
      </p:sp>
      <p:sp>
        <p:nvSpPr>
          <p:cNvPr id="1520" name="Google Shape;1520;g254efb39728_0_191"/>
          <p:cNvSpPr txBox="1"/>
          <p:nvPr/>
        </p:nvSpPr>
        <p:spPr>
          <a:xfrm>
            <a:off x="11337900" y="10814400"/>
            <a:ext cx="77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https://indiantechwarrior.com/fully-connected-layers-in-convolutional-neural-networks/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1" name="Google Shape;1521;g254efb39728_0_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350" y="5426475"/>
            <a:ext cx="8541550" cy="5029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2" name="Google Shape;1522;g254efb39728_0_191"/>
          <p:cNvSpPr/>
          <p:nvPr/>
        </p:nvSpPr>
        <p:spPr>
          <a:xfrm>
            <a:off x="4263475" y="5142600"/>
            <a:ext cx="2994900" cy="4869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3" name="Google Shape;1523;g254efb39728_0_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7025" y="5679213"/>
            <a:ext cx="38481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g254efb39728_0_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63400" y="6524925"/>
            <a:ext cx="66865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g254efb39728_0_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77688" y="7351575"/>
            <a:ext cx="66579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54efb39728_0_4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Fully Connected layer</a:t>
            </a:r>
            <a:endParaRPr b="1"/>
          </a:p>
        </p:txBody>
      </p:sp>
      <p:sp>
        <p:nvSpPr>
          <p:cNvPr id="1531" name="Google Shape;1531;g254efb39728_0_46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32" name="Google Shape;1532;g254efb39728_0_460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앞선 레이어들을 통과한 출력을 결합(쭉-펼쳐서) 이미지 분류하는데 사용되는 레이어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구조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3997">
                <a:solidFill>
                  <a:srgbClr val="230054"/>
                </a:solidFill>
              </a:rPr>
            </a:b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33" name="Google Shape;1533;g254efb39728_0_4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Convolutional Neural Network</a:t>
            </a:r>
            <a:endParaRPr/>
          </a:p>
        </p:txBody>
      </p:sp>
      <p:sp>
        <p:nvSpPr>
          <p:cNvPr id="1534" name="Google Shape;1534;g254efb39728_0_460"/>
          <p:cNvSpPr txBox="1"/>
          <p:nvPr/>
        </p:nvSpPr>
        <p:spPr>
          <a:xfrm>
            <a:off x="11337900" y="10814400"/>
            <a:ext cx="77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https://indiantechwarrior.com/fully-connected-layers-in-convolutional-neural-networks/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g254efb39728_0_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350" y="5426475"/>
            <a:ext cx="8541550" cy="5029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6" name="Google Shape;1536;g254efb39728_0_460"/>
          <p:cNvSpPr/>
          <p:nvPr/>
        </p:nvSpPr>
        <p:spPr>
          <a:xfrm>
            <a:off x="4263475" y="5142600"/>
            <a:ext cx="2994900" cy="4869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7" name="Google Shape;1537;g254efb39728_0_4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7025" y="5679213"/>
            <a:ext cx="38481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g254efb39728_0_4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63400" y="6524925"/>
            <a:ext cx="66865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g254efb39728_0_4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77688" y="7351575"/>
            <a:ext cx="66579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g254efb39728_0_460"/>
          <p:cNvPicPr preferRelativeResize="0"/>
          <p:nvPr/>
        </p:nvPicPr>
        <p:blipFill rotWithShape="1">
          <a:blip r:embed="rId8">
            <a:alphaModFix/>
          </a:blip>
          <a:srcRect b="22854" l="0" r="0" t="36837"/>
          <a:stretch/>
        </p:blipFill>
        <p:spPr>
          <a:xfrm>
            <a:off x="10662150" y="7867585"/>
            <a:ext cx="9057009" cy="25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253c507d6fb_0_282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1546" name="Google Shape;1546;g253c507d6fb_0_2827"/>
          <p:cNvSpPr txBox="1"/>
          <p:nvPr>
            <p:ph idx="2" type="body"/>
          </p:nvPr>
        </p:nvSpPr>
        <p:spPr>
          <a:xfrm>
            <a:off x="1604975" y="5142025"/>
            <a:ext cx="187023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VGG16, ResNet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53c507d6fb_0_303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VGG16</a:t>
            </a:r>
            <a:endParaRPr b="1"/>
          </a:p>
        </p:txBody>
      </p:sp>
      <p:sp>
        <p:nvSpPr>
          <p:cNvPr id="1552" name="Google Shape;1552;g253c507d6fb_0_303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53" name="Google Shape;1553;g253c507d6fb_0_3038"/>
          <p:cNvSpPr txBox="1"/>
          <p:nvPr>
            <p:ph idx="3" type="body"/>
          </p:nvPr>
        </p:nvSpPr>
        <p:spPr>
          <a:xfrm>
            <a:off x="1655400" y="3246800"/>
            <a:ext cx="180741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CNN 모델을 깊이 쌓아 이미지 분류 성능을 향상시킨 모델 ,</a:t>
            </a:r>
            <a:r>
              <a:rPr b="1" lang="ko-KR" sz="3997">
                <a:solidFill>
                  <a:srgbClr val="230054"/>
                </a:solidFill>
              </a:rPr>
              <a:t> 2014년 ImageNet 우승</a:t>
            </a:r>
            <a:endParaRPr b="1"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16,32,64,128,256개의 필터가 있는 컨볼루션 레이어 </a:t>
            </a:r>
            <a:r>
              <a:rPr b="1" lang="ko-KR" sz="3997">
                <a:solidFill>
                  <a:srgbClr val="230054"/>
                </a:solidFill>
              </a:rPr>
              <a:t>여러번 반복하는 구조</a:t>
            </a:r>
            <a:endParaRPr b="1"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시사하는 바는</a:t>
            </a:r>
            <a:r>
              <a:rPr b="1" lang="ko-KR" sz="3997">
                <a:solidFill>
                  <a:srgbClr val="230054"/>
                </a:solidFill>
              </a:rPr>
              <a:t> </a:t>
            </a:r>
            <a:r>
              <a:rPr lang="ko-KR" sz="3997">
                <a:solidFill>
                  <a:srgbClr val="230054"/>
                </a:solidFill>
              </a:rPr>
              <a:t>Conv + pool을</a:t>
            </a:r>
            <a:r>
              <a:rPr b="1" lang="ko-KR" sz="3997">
                <a:solidFill>
                  <a:srgbClr val="230054"/>
                </a:solidFill>
              </a:rPr>
              <a:t> 깊이 쌓을수록 성능이 향상됐다. </a:t>
            </a: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54" name="Google Shape;1554;g253c507d6fb_0_303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VGG16 , ResNet</a:t>
            </a:r>
            <a:endParaRPr/>
          </a:p>
        </p:txBody>
      </p:sp>
      <p:pic>
        <p:nvPicPr>
          <p:cNvPr id="1555" name="Google Shape;1555;g253c507d6fb_0_3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500" y="5851975"/>
            <a:ext cx="7690400" cy="489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g253c507d6fb_0_3038"/>
          <p:cNvSpPr txBox="1"/>
          <p:nvPr/>
        </p:nvSpPr>
        <p:spPr>
          <a:xfrm>
            <a:off x="10738050" y="10711475"/>
            <a:ext cx="728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https://medium.com/mlearning-ai/an-overview-of-vgg16-and-nin-models-96e4bf398484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54efb39728_0_48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VGG16</a:t>
            </a:r>
            <a:endParaRPr b="1"/>
          </a:p>
        </p:txBody>
      </p:sp>
      <p:sp>
        <p:nvSpPr>
          <p:cNvPr id="1562" name="Google Shape;1562;g254efb39728_0_48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63" name="Google Shape;1563;g254efb39728_0_488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CNN 모델을 깊이 쌓아 이미지 분류 성능을 향상시킨 모델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64" name="Google Shape;1564;g254efb39728_0_48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VGG16 , ResNet</a:t>
            </a:r>
            <a:endParaRPr/>
          </a:p>
        </p:txBody>
      </p:sp>
      <p:sp>
        <p:nvSpPr>
          <p:cNvPr id="1565" name="Google Shape;1565;g254efb39728_0_488"/>
          <p:cNvSpPr txBox="1"/>
          <p:nvPr/>
        </p:nvSpPr>
        <p:spPr>
          <a:xfrm>
            <a:off x="10738050" y="10711475"/>
            <a:ext cx="72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https://www.kaggle.com/code/blurredmachine/vggnet-16-architecture-a-complete-guide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https://www.tensorflow.org/api_docs/python/tf/keras/applications/vgg16/VGG16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6" name="Google Shape;1566;g254efb39728_0_4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50" y="4282075"/>
            <a:ext cx="14205117" cy="393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g254efb39728_0_4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6375" y="8342904"/>
            <a:ext cx="4979475" cy="26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g254efb39728_0_4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7932" y="8657287"/>
            <a:ext cx="12281942" cy="150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254efb39728_0_16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ResNet</a:t>
            </a:r>
            <a:endParaRPr b="1"/>
          </a:p>
        </p:txBody>
      </p:sp>
      <p:sp>
        <p:nvSpPr>
          <p:cNvPr id="1574" name="Google Shape;1574;g254efb39728_0_16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75" name="Google Shape;1575;g254efb39728_0_169"/>
          <p:cNvSpPr txBox="1"/>
          <p:nvPr>
            <p:ph idx="3" type="body"/>
          </p:nvPr>
        </p:nvSpPr>
        <p:spPr>
          <a:xfrm>
            <a:off x="1655400" y="3246800"/>
            <a:ext cx="180738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깊어지는 네트워크의 훈련을 안정화 시키는 skip connection(residual connection)을 통해 이미지 분류 성능 향상시킨 모델 , </a:t>
            </a:r>
            <a:r>
              <a:rPr b="1" lang="ko-KR" sz="3997">
                <a:solidFill>
                  <a:srgbClr val="230054"/>
                </a:solidFill>
              </a:rPr>
              <a:t>2015년 ImageNet 우승</a:t>
            </a:r>
            <a:endParaRPr b="1"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시사하는 바는, </a:t>
            </a:r>
            <a:r>
              <a:rPr b="1" lang="ko-KR" sz="3997">
                <a:solidFill>
                  <a:srgbClr val="230054"/>
                </a:solidFill>
              </a:rPr>
              <a:t>학습의 안정화로 기존보다 더 깊게 쌓는 게 가능</a:t>
            </a:r>
            <a:r>
              <a:rPr lang="ko-KR" sz="3997">
                <a:solidFill>
                  <a:srgbClr val="230054"/>
                </a:solidFill>
              </a:rPr>
              <a:t>해졌다.</a:t>
            </a:r>
            <a:endParaRPr/>
          </a:p>
        </p:txBody>
      </p:sp>
      <p:sp>
        <p:nvSpPr>
          <p:cNvPr id="1576" name="Google Shape;1576;g254efb39728_0_16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VGG16 , ResNet</a:t>
            </a:r>
            <a:endParaRPr/>
          </a:p>
        </p:txBody>
      </p:sp>
      <p:pic>
        <p:nvPicPr>
          <p:cNvPr id="1577" name="Google Shape;1577;g254efb39728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00" y="5418600"/>
            <a:ext cx="8281673" cy="579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25519b91f74_0_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ResNet</a:t>
            </a:r>
            <a:endParaRPr b="1"/>
          </a:p>
        </p:txBody>
      </p:sp>
      <p:sp>
        <p:nvSpPr>
          <p:cNvPr id="1583" name="Google Shape;1583;g25519b91f74_0_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84" name="Google Shape;1584;g25519b91f74_0_2"/>
          <p:cNvSpPr txBox="1"/>
          <p:nvPr>
            <p:ph idx="3" type="body"/>
          </p:nvPr>
        </p:nvSpPr>
        <p:spPr>
          <a:xfrm>
            <a:off x="1655400" y="3246800"/>
            <a:ext cx="180738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시사하는 바는, </a:t>
            </a:r>
            <a:r>
              <a:rPr b="1" lang="ko-KR" sz="3997">
                <a:solidFill>
                  <a:srgbClr val="230054"/>
                </a:solidFill>
              </a:rPr>
              <a:t>학습의 안정화로 기존보다 더 깊게 쌓는 게 가능</a:t>
            </a:r>
            <a:r>
              <a:rPr lang="ko-KR" sz="3997">
                <a:solidFill>
                  <a:srgbClr val="230054"/>
                </a:solidFill>
              </a:rPr>
              <a:t>해졌다.</a:t>
            </a:r>
            <a:endParaRPr/>
          </a:p>
        </p:txBody>
      </p:sp>
      <p:sp>
        <p:nvSpPr>
          <p:cNvPr id="1585" name="Google Shape;1585;g25519b91f74_0_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VGG16 , ResNet</a:t>
            </a:r>
            <a:endParaRPr/>
          </a:p>
        </p:txBody>
      </p:sp>
      <p:pic>
        <p:nvPicPr>
          <p:cNvPr id="1586" name="Google Shape;1586;g25519b91f7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075" y="4306400"/>
            <a:ext cx="8739676" cy="64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g25519b91f74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9550" y="4452500"/>
            <a:ext cx="10087749" cy="32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g25519b91f74_0_2"/>
          <p:cNvSpPr txBox="1"/>
          <p:nvPr/>
        </p:nvSpPr>
        <p:spPr>
          <a:xfrm>
            <a:off x="12627725" y="10384475"/>
            <a:ext cx="639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https://www.tensorflow.org/api_docs/python/tf/keras/applications/resnet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https://pytorch.org/hub/pytorch_vision_resnet/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5519b91f74_0_3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Residual Connection</a:t>
            </a:r>
            <a:endParaRPr b="1"/>
          </a:p>
        </p:txBody>
      </p:sp>
      <p:sp>
        <p:nvSpPr>
          <p:cNvPr id="1594" name="Google Shape;1594;g25519b91f74_0_3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95" name="Google Shape;1595;g25519b91f74_0_31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입력(x)에 함수(f)를 취한 </a:t>
            </a:r>
            <a:r>
              <a:rPr b="1" lang="ko-KR" sz="3997">
                <a:solidFill>
                  <a:srgbClr val="230054"/>
                </a:solidFill>
              </a:rPr>
              <a:t>출력(f(x))값 대신  f(x) + x</a:t>
            </a:r>
            <a:r>
              <a:rPr lang="ko-KR" sz="3997">
                <a:solidFill>
                  <a:srgbClr val="230054"/>
                </a:solidFill>
              </a:rPr>
              <a:t>를 사용하는 구조</a:t>
            </a:r>
            <a:endParaRPr/>
          </a:p>
        </p:txBody>
      </p:sp>
      <p:sp>
        <p:nvSpPr>
          <p:cNvPr id="1596" name="Google Shape;1596;g25519b91f74_0_3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VGG16 , ResNet</a:t>
            </a:r>
            <a:endParaRPr/>
          </a:p>
        </p:txBody>
      </p:sp>
      <p:pic>
        <p:nvPicPr>
          <p:cNvPr id="1597" name="Google Shape;1597;g25519b91f7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01200"/>
            <a:ext cx="8462367" cy="4755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8" name="Google Shape;1598;g25519b91f74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647" y="4598600"/>
            <a:ext cx="3837374" cy="490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9" name="Google Shape;1599;g25519b91f74_0_31"/>
          <p:cNvSpPr txBox="1"/>
          <p:nvPr/>
        </p:nvSpPr>
        <p:spPr>
          <a:xfrm>
            <a:off x="13270200" y="10603775"/>
            <a:ext cx="57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https://paperswithcode.com/method/residual-connection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54efb39728_0_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전체 그림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134" name="Google Shape;1134;g254efb39728_0_7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35" name="Google Shape;1135;g254efb39728_0_76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코드와 같이 살펴보기</a:t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g254efb39728_0_76"/>
          <p:cNvSpPr/>
          <p:nvPr/>
        </p:nvSpPr>
        <p:spPr>
          <a:xfrm>
            <a:off x="355075" y="4610450"/>
            <a:ext cx="49941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구축하기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불러오기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(내장데이터 혹은 csv,json)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split하기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(보통 8:2 로 나눔. state 고정)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g254efb39728_0_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</p:txBody>
      </p:sp>
      <p:pic>
        <p:nvPicPr>
          <p:cNvPr id="1138" name="Google Shape;1138;g254efb39728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575" y="3545979"/>
            <a:ext cx="145923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g254efb39728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575" y="6578576"/>
            <a:ext cx="7405901" cy="4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254efb39728_0_1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Residual Connection</a:t>
            </a:r>
            <a:endParaRPr b="1"/>
          </a:p>
        </p:txBody>
      </p:sp>
      <p:sp>
        <p:nvSpPr>
          <p:cNvPr id="1605" name="Google Shape;1605;g254efb39728_0_17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06" name="Google Shape;1606;g254efb39728_0_176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입력(x)에 함수(f)를 취한 </a:t>
            </a:r>
            <a:r>
              <a:rPr b="1" lang="ko-KR" sz="3997">
                <a:solidFill>
                  <a:srgbClr val="230054"/>
                </a:solidFill>
              </a:rPr>
              <a:t>출력(f(x))값 대신  f(x) + x</a:t>
            </a:r>
            <a:r>
              <a:rPr lang="ko-KR" sz="3997">
                <a:solidFill>
                  <a:srgbClr val="230054"/>
                </a:solidFill>
              </a:rPr>
              <a:t>를 사용하는 구조</a:t>
            </a:r>
            <a:endParaRPr/>
          </a:p>
        </p:txBody>
      </p:sp>
      <p:sp>
        <p:nvSpPr>
          <p:cNvPr id="1607" name="Google Shape;1607;g254efb39728_0_1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VGG16 , ResNet</a:t>
            </a:r>
            <a:endParaRPr/>
          </a:p>
        </p:txBody>
      </p:sp>
      <p:pic>
        <p:nvPicPr>
          <p:cNvPr id="1608" name="Google Shape;1608;g254efb39728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01200"/>
            <a:ext cx="8462367" cy="4755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9" name="Google Shape;1609;g254efb39728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647" y="4598600"/>
            <a:ext cx="3837374" cy="490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0" name="Google Shape;1610;g254efb39728_0_176"/>
          <p:cNvSpPr txBox="1"/>
          <p:nvPr/>
        </p:nvSpPr>
        <p:spPr>
          <a:xfrm>
            <a:off x="13270200" y="10603775"/>
            <a:ext cx="57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https://paperswithcode.com/method/residual-connection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1" name="Google Shape;1611;g254efb39728_0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52" y="8848975"/>
            <a:ext cx="9471501" cy="199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g254efb39728_0_176"/>
          <p:cNvSpPr/>
          <p:nvPr/>
        </p:nvSpPr>
        <p:spPr>
          <a:xfrm>
            <a:off x="627150" y="10012525"/>
            <a:ext cx="3587700" cy="4872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54efb39728_0_8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전체 그림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145" name="Google Shape;1145;g254efb39728_0_8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46" name="Google Shape;1146;g254efb39728_0_87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코드와 같이 살펴보기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g254efb39728_0_87"/>
          <p:cNvSpPr/>
          <p:nvPr/>
        </p:nvSpPr>
        <p:spPr>
          <a:xfrm>
            <a:off x="458950" y="4590500"/>
            <a:ext cx="4697400" cy="26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모델 구축하기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객체 구축하기</a:t>
            </a:r>
            <a:b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(sequential layer 쌓기)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compile하기</a:t>
            </a:r>
            <a:b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(옵티마이저, 손실함수, 평가지표)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g254efb39728_0_8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</p:txBody>
      </p:sp>
      <p:pic>
        <p:nvPicPr>
          <p:cNvPr id="1149" name="Google Shape;1149;g254efb39728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450" y="3309163"/>
            <a:ext cx="14855553" cy="355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g254efb39728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450" y="7063850"/>
            <a:ext cx="8146456" cy="43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54efb39728_0_2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전체 그림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156" name="Google Shape;1156;g254efb39728_0_20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57" name="Google Shape;1157;g254efb39728_0_207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코드와 같이 살펴보기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g254efb39728_0_207"/>
          <p:cNvSpPr/>
          <p:nvPr/>
        </p:nvSpPr>
        <p:spPr>
          <a:xfrm>
            <a:off x="458950" y="4590500"/>
            <a:ext cx="4697400" cy="26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모델 구축하기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객체 구축하기</a:t>
            </a:r>
            <a:b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(sequential layer 쌓기)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compile하기</a:t>
            </a:r>
            <a:b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(옵티마이저, 손실함수, 평가지표)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g254efb39728_0_2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</p:txBody>
      </p:sp>
      <p:pic>
        <p:nvPicPr>
          <p:cNvPr id="1160" name="Google Shape;1160;g254efb39728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623" y="3872053"/>
            <a:ext cx="11142889" cy="3705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54efb39728_0_9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전체 그림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166" name="Google Shape;1166;g254efb39728_0_9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67" name="Google Shape;1167;g254efb39728_0_98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코드와 같이 살펴보기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g254efb39728_0_98"/>
          <p:cNvSpPr/>
          <p:nvPr/>
        </p:nvSpPr>
        <p:spPr>
          <a:xfrm>
            <a:off x="1145400" y="4694200"/>
            <a:ext cx="40206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모델 학습하기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fit으로 학습하기</a:t>
            </a:r>
            <a:b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(데이터, 라벨, 에폭지정)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g254efb39728_0_9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</p:txBody>
      </p:sp>
      <p:pic>
        <p:nvPicPr>
          <p:cNvPr id="1170" name="Google Shape;1170;g254efb39728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925" y="4238325"/>
            <a:ext cx="13997024" cy="56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54efb39728_0_10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전체 그림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176" name="Google Shape;1176;g254efb39728_0_10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77" name="Google Shape;1177;g254efb39728_0_109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코드와 같이 살펴보기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g254efb39728_0_109"/>
          <p:cNvSpPr/>
          <p:nvPr/>
        </p:nvSpPr>
        <p:spPr>
          <a:xfrm>
            <a:off x="1376450" y="4674225"/>
            <a:ext cx="35601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평가 및 추론하기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model.evaluate, 평가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model.predict ,  추론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g254efb39728_0_10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</p:txBody>
      </p:sp>
      <p:pic>
        <p:nvPicPr>
          <p:cNvPr id="1180" name="Google Shape;1180;g254efb39728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650" y="3498997"/>
            <a:ext cx="10320174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g254efb39728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650" y="6092550"/>
            <a:ext cx="10244675" cy="24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2022-03-22T05:36:45Z</dcterms:created>
  <dc:creator>hyejeong</dc:creator>
</cp:coreProperties>
</file>